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5"/>
  </p:sldMasterIdLst>
  <p:notesMasterIdLst>
    <p:notesMasterId r:id="rId26"/>
  </p:notesMasterIdLst>
  <p:sldIdLst>
    <p:sldId id="326" r:id="rId6"/>
    <p:sldId id="331" r:id="rId7"/>
    <p:sldId id="327" r:id="rId8"/>
    <p:sldId id="333" r:id="rId9"/>
    <p:sldId id="334" r:id="rId10"/>
    <p:sldId id="329" r:id="rId11"/>
    <p:sldId id="330" r:id="rId12"/>
    <p:sldId id="338" r:id="rId13"/>
    <p:sldId id="339" r:id="rId14"/>
    <p:sldId id="340" r:id="rId15"/>
    <p:sldId id="341" r:id="rId16"/>
    <p:sldId id="342" r:id="rId17"/>
    <p:sldId id="344" r:id="rId18"/>
    <p:sldId id="345" r:id="rId19"/>
    <p:sldId id="346" r:id="rId20"/>
    <p:sldId id="347" r:id="rId21"/>
    <p:sldId id="348" r:id="rId22"/>
    <p:sldId id="350" r:id="rId23"/>
    <p:sldId id="351" r:id="rId24"/>
    <p:sldId id="349" r:id="rId25"/>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ÉRATEURS" id="{0B896E98-F45E-4768-8620-EDDF394BE181}">
          <p14:sldIdLst>
            <p14:sldId id="326"/>
            <p14:sldId id="331"/>
            <p14:sldId id="327"/>
            <p14:sldId id="333"/>
            <p14:sldId id="334"/>
            <p14:sldId id="329"/>
            <p14:sldId id="330"/>
            <p14:sldId id="338"/>
            <p14:sldId id="339"/>
            <p14:sldId id="340"/>
            <p14:sldId id="341"/>
            <p14:sldId id="342"/>
            <p14:sldId id="344"/>
            <p14:sldId id="345"/>
            <p14:sldId id="346"/>
            <p14:sldId id="347"/>
            <p14:sldId id="348"/>
            <p14:sldId id="350"/>
            <p14:sldId id="351"/>
            <p14:sldId id="349"/>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46"/>
    <p:restoredTop sz="94660"/>
  </p:normalViewPr>
  <p:slideViewPr>
    <p:cSldViewPr showGuides="1">
      <p:cViewPr varScale="1">
        <p:scale>
          <a:sx n="106" d="100"/>
          <a:sy n="106" d="100"/>
        </p:scale>
        <p:origin x="566" y="7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e Cruveiller" userId="7b34ab55-a79c-4618-a34d-59a218fa3054" providerId="ADAL" clId="{127BC2F7-08F2-442E-8156-8A096ABF40BB}"/>
    <pc:docChg chg="undo custSel modSld">
      <pc:chgData name="Karine Cruveiller" userId="7b34ab55-a79c-4618-a34d-59a218fa3054" providerId="ADAL" clId="{127BC2F7-08F2-442E-8156-8A096ABF40BB}" dt="2022-05-31T10:18:53.252" v="142" actId="1076"/>
      <pc:docMkLst>
        <pc:docMk/>
      </pc:docMkLst>
      <pc:sldChg chg="modSp mod">
        <pc:chgData name="Karine Cruveiller" userId="7b34ab55-a79c-4618-a34d-59a218fa3054" providerId="ADAL" clId="{127BC2F7-08F2-442E-8156-8A096ABF40BB}" dt="2022-05-31T09:12:25.157" v="0" actId="20577"/>
        <pc:sldMkLst>
          <pc:docMk/>
          <pc:sldMk cId="2757853792" sldId="327"/>
        </pc:sldMkLst>
        <pc:spChg chg="mod">
          <ac:chgData name="Karine Cruveiller" userId="7b34ab55-a79c-4618-a34d-59a218fa3054" providerId="ADAL" clId="{127BC2F7-08F2-442E-8156-8A096ABF40BB}" dt="2022-05-31T09:12:25.157" v="0" actId="20577"/>
          <ac:spMkLst>
            <pc:docMk/>
            <pc:sldMk cId="2757853792" sldId="327"/>
            <ac:spMk id="11" creationId="{00000000-0000-0000-0000-000000000000}"/>
          </ac:spMkLst>
        </pc:spChg>
      </pc:sldChg>
      <pc:sldChg chg="addSp delSp modSp mod">
        <pc:chgData name="Karine Cruveiller" userId="7b34ab55-a79c-4618-a34d-59a218fa3054" providerId="ADAL" clId="{127BC2F7-08F2-442E-8156-8A096ABF40BB}" dt="2022-05-31T09:26:32.373" v="52"/>
        <pc:sldMkLst>
          <pc:docMk/>
          <pc:sldMk cId="2522503782" sldId="330"/>
        </pc:sldMkLst>
        <pc:picChg chg="del">
          <ac:chgData name="Karine Cruveiller" userId="7b34ab55-a79c-4618-a34d-59a218fa3054" providerId="ADAL" clId="{127BC2F7-08F2-442E-8156-8A096ABF40BB}" dt="2022-05-31T09:14:15.599" v="1" actId="478"/>
          <ac:picMkLst>
            <pc:docMk/>
            <pc:sldMk cId="2522503782" sldId="330"/>
            <ac:picMk id="5" creationId="{00000000-0000-0000-0000-000000000000}"/>
          </ac:picMkLst>
        </pc:picChg>
        <pc:picChg chg="add del mod ord">
          <ac:chgData name="Karine Cruveiller" userId="7b34ab55-a79c-4618-a34d-59a218fa3054" providerId="ADAL" clId="{127BC2F7-08F2-442E-8156-8A096ABF40BB}" dt="2022-05-31T09:23:19.812" v="8" actId="478"/>
          <ac:picMkLst>
            <pc:docMk/>
            <pc:sldMk cId="2522503782" sldId="330"/>
            <ac:picMk id="7" creationId="{345FB062-2575-0DB7-DE37-7D1FF60DC8D9}"/>
          </ac:picMkLst>
        </pc:picChg>
        <pc:picChg chg="add del mod">
          <ac:chgData name="Karine Cruveiller" userId="7b34ab55-a79c-4618-a34d-59a218fa3054" providerId="ADAL" clId="{127BC2F7-08F2-442E-8156-8A096ABF40BB}" dt="2022-05-31T09:26:32.003" v="51" actId="478"/>
          <ac:picMkLst>
            <pc:docMk/>
            <pc:sldMk cId="2522503782" sldId="330"/>
            <ac:picMk id="9" creationId="{704EB202-A400-B035-B506-4209C4B21CA6}"/>
          </ac:picMkLst>
        </pc:picChg>
        <pc:picChg chg="add mod">
          <ac:chgData name="Karine Cruveiller" userId="7b34ab55-a79c-4618-a34d-59a218fa3054" providerId="ADAL" clId="{127BC2F7-08F2-442E-8156-8A096ABF40BB}" dt="2022-05-31T09:26:32.373" v="52"/>
          <ac:picMkLst>
            <pc:docMk/>
            <pc:sldMk cId="2522503782" sldId="330"/>
            <ac:picMk id="13" creationId="{98EB3A92-CE9A-583C-BF88-3D0F9D0F4CDA}"/>
          </ac:picMkLst>
        </pc:picChg>
      </pc:sldChg>
      <pc:sldChg chg="addSp delSp mod">
        <pc:chgData name="Karine Cruveiller" userId="7b34ab55-a79c-4618-a34d-59a218fa3054" providerId="ADAL" clId="{127BC2F7-08F2-442E-8156-8A096ABF40BB}" dt="2022-05-31T09:30:43.343" v="90" actId="22"/>
        <pc:sldMkLst>
          <pc:docMk/>
          <pc:sldMk cId="3264323600" sldId="334"/>
        </pc:sldMkLst>
        <pc:spChg chg="add del">
          <ac:chgData name="Karine Cruveiller" userId="7b34ab55-a79c-4618-a34d-59a218fa3054" providerId="ADAL" clId="{127BC2F7-08F2-442E-8156-8A096ABF40BB}" dt="2022-05-31T09:30:31.501" v="88" actId="22"/>
          <ac:spMkLst>
            <pc:docMk/>
            <pc:sldMk cId="3264323600" sldId="334"/>
            <ac:spMk id="9" creationId="{79A79E4A-4047-E07B-902D-7905F1F8A912}"/>
          </ac:spMkLst>
        </pc:spChg>
        <pc:spChg chg="add del">
          <ac:chgData name="Karine Cruveiller" userId="7b34ab55-a79c-4618-a34d-59a218fa3054" providerId="ADAL" clId="{127BC2F7-08F2-442E-8156-8A096ABF40BB}" dt="2022-05-31T09:30:43.343" v="90" actId="22"/>
          <ac:spMkLst>
            <pc:docMk/>
            <pc:sldMk cId="3264323600" sldId="334"/>
            <ac:spMk id="11" creationId="{E346BBAC-A4D4-FE3C-EA21-D67BA2696002}"/>
          </ac:spMkLst>
        </pc:spChg>
      </pc:sldChg>
      <pc:sldChg chg="addSp delSp modSp mod">
        <pc:chgData name="Karine Cruveiller" userId="7b34ab55-a79c-4618-a34d-59a218fa3054" providerId="ADAL" clId="{127BC2F7-08F2-442E-8156-8A096ABF40BB}" dt="2022-05-31T09:26:29.540" v="50"/>
        <pc:sldMkLst>
          <pc:docMk/>
          <pc:sldMk cId="3237999313" sldId="338"/>
        </pc:sldMkLst>
        <pc:picChg chg="add del mod">
          <ac:chgData name="Karine Cruveiller" userId="7b34ab55-a79c-4618-a34d-59a218fa3054" providerId="ADAL" clId="{127BC2F7-08F2-442E-8156-8A096ABF40BB}" dt="2022-05-31T09:26:29.130" v="49" actId="478"/>
          <ac:picMkLst>
            <pc:docMk/>
            <pc:sldMk cId="3237999313" sldId="338"/>
            <ac:picMk id="13" creationId="{715484BA-95D4-1C88-E9B7-63BAAEF9D539}"/>
          </ac:picMkLst>
        </pc:picChg>
        <pc:picChg chg="add mod">
          <ac:chgData name="Karine Cruveiller" userId="7b34ab55-a79c-4618-a34d-59a218fa3054" providerId="ADAL" clId="{127BC2F7-08F2-442E-8156-8A096ABF40BB}" dt="2022-05-31T09:26:29.540" v="50"/>
          <ac:picMkLst>
            <pc:docMk/>
            <pc:sldMk cId="3237999313" sldId="338"/>
            <ac:picMk id="14" creationId="{8F00295E-E937-57A0-2723-C71AB3F8FEAD}"/>
          </ac:picMkLst>
        </pc:picChg>
      </pc:sldChg>
      <pc:sldChg chg="addSp delSp modSp mod">
        <pc:chgData name="Karine Cruveiller" userId="7b34ab55-a79c-4618-a34d-59a218fa3054" providerId="ADAL" clId="{127BC2F7-08F2-442E-8156-8A096ABF40BB}" dt="2022-05-31T09:26:26.573" v="48"/>
        <pc:sldMkLst>
          <pc:docMk/>
          <pc:sldMk cId="2843648932" sldId="339"/>
        </pc:sldMkLst>
        <pc:spChg chg="mod">
          <ac:chgData name="Karine Cruveiller" userId="7b34ab55-a79c-4618-a34d-59a218fa3054" providerId="ADAL" clId="{127BC2F7-08F2-442E-8156-8A096ABF40BB}" dt="2022-05-31T09:25:19.011" v="36" actId="1076"/>
          <ac:spMkLst>
            <pc:docMk/>
            <pc:sldMk cId="2843648932" sldId="339"/>
            <ac:spMk id="6" creationId="{00000000-0000-0000-0000-000000000000}"/>
          </ac:spMkLst>
        </pc:spChg>
        <pc:picChg chg="add del mod">
          <ac:chgData name="Karine Cruveiller" userId="7b34ab55-a79c-4618-a34d-59a218fa3054" providerId="ADAL" clId="{127BC2F7-08F2-442E-8156-8A096ABF40BB}" dt="2022-05-31T09:24:58.823" v="32"/>
          <ac:picMkLst>
            <pc:docMk/>
            <pc:sldMk cId="2843648932" sldId="339"/>
            <ac:picMk id="7" creationId="{BC056FB8-2CF5-CAD8-8940-C3BEF67B4A64}"/>
          </ac:picMkLst>
        </pc:picChg>
        <pc:picChg chg="add del mod">
          <ac:chgData name="Karine Cruveiller" userId="7b34ab55-a79c-4618-a34d-59a218fa3054" providerId="ADAL" clId="{127BC2F7-08F2-442E-8156-8A096ABF40BB}" dt="2022-05-31T09:25:33.163" v="37" actId="478"/>
          <ac:picMkLst>
            <pc:docMk/>
            <pc:sldMk cId="2843648932" sldId="339"/>
            <ac:picMk id="10" creationId="{9BCF0493-2DE7-158B-54C5-FDEAE25C6ACD}"/>
          </ac:picMkLst>
        </pc:picChg>
        <pc:picChg chg="add del mod">
          <ac:chgData name="Karine Cruveiller" userId="7b34ab55-a79c-4618-a34d-59a218fa3054" providerId="ADAL" clId="{127BC2F7-08F2-442E-8156-8A096ABF40BB}" dt="2022-05-31T09:26:26.107" v="47" actId="478"/>
          <ac:picMkLst>
            <pc:docMk/>
            <pc:sldMk cId="2843648932" sldId="339"/>
            <ac:picMk id="11" creationId="{0DDB32A7-EA11-6D55-5281-91F1938861E5}"/>
          </ac:picMkLst>
        </pc:picChg>
        <pc:picChg chg="add mod">
          <ac:chgData name="Karine Cruveiller" userId="7b34ab55-a79c-4618-a34d-59a218fa3054" providerId="ADAL" clId="{127BC2F7-08F2-442E-8156-8A096ABF40BB}" dt="2022-05-31T09:26:26.573" v="48"/>
          <ac:picMkLst>
            <pc:docMk/>
            <pc:sldMk cId="2843648932" sldId="339"/>
            <ac:picMk id="13" creationId="{1350B927-A64A-ED08-3E83-CFEC85B1AA06}"/>
          </ac:picMkLst>
        </pc:picChg>
        <pc:picChg chg="mod">
          <ac:chgData name="Karine Cruveiller" userId="7b34ab55-a79c-4618-a34d-59a218fa3054" providerId="ADAL" clId="{127BC2F7-08F2-442E-8156-8A096ABF40BB}" dt="2022-05-31T09:25:13.699" v="35" actId="1076"/>
          <ac:picMkLst>
            <pc:docMk/>
            <pc:sldMk cId="2843648932" sldId="339"/>
            <ac:picMk id="16" creationId="{00000000-0000-0000-0000-000000000000}"/>
          </ac:picMkLst>
        </pc:picChg>
      </pc:sldChg>
      <pc:sldChg chg="addSp modSp mod">
        <pc:chgData name="Karine Cruveiller" userId="7b34ab55-a79c-4618-a34d-59a218fa3054" providerId="ADAL" clId="{127BC2F7-08F2-442E-8156-8A096ABF40BB}" dt="2022-05-31T09:26:22.658" v="46" actId="1076"/>
        <pc:sldMkLst>
          <pc:docMk/>
          <pc:sldMk cId="3094307786" sldId="340"/>
        </pc:sldMkLst>
        <pc:picChg chg="add mod">
          <ac:chgData name="Karine Cruveiller" userId="7b34ab55-a79c-4618-a34d-59a218fa3054" providerId="ADAL" clId="{127BC2F7-08F2-442E-8156-8A096ABF40BB}" dt="2022-05-31T09:26:22.658" v="46" actId="1076"/>
          <ac:picMkLst>
            <pc:docMk/>
            <pc:sldMk cId="3094307786" sldId="340"/>
            <ac:picMk id="6" creationId="{672ECC07-E7F6-B23C-2F34-6E8D7615230E}"/>
          </ac:picMkLst>
        </pc:picChg>
      </pc:sldChg>
      <pc:sldChg chg="addSp modSp mod">
        <pc:chgData name="Karine Cruveiller" userId="7b34ab55-a79c-4618-a34d-59a218fa3054" providerId="ADAL" clId="{127BC2F7-08F2-442E-8156-8A096ABF40BB}" dt="2022-05-31T09:26:44.019" v="54" actId="1076"/>
        <pc:sldMkLst>
          <pc:docMk/>
          <pc:sldMk cId="4147752820" sldId="341"/>
        </pc:sldMkLst>
        <pc:picChg chg="add mod">
          <ac:chgData name="Karine Cruveiller" userId="7b34ab55-a79c-4618-a34d-59a218fa3054" providerId="ADAL" clId="{127BC2F7-08F2-442E-8156-8A096ABF40BB}" dt="2022-05-31T09:26:44.019" v="54" actId="1076"/>
          <ac:picMkLst>
            <pc:docMk/>
            <pc:sldMk cId="4147752820" sldId="341"/>
            <ac:picMk id="10" creationId="{D7C05551-10E1-BD8B-71BE-BD2EA0785B02}"/>
          </ac:picMkLst>
        </pc:picChg>
      </pc:sldChg>
      <pc:sldChg chg="addSp modSp">
        <pc:chgData name="Karine Cruveiller" userId="7b34ab55-a79c-4618-a34d-59a218fa3054" providerId="ADAL" clId="{127BC2F7-08F2-442E-8156-8A096ABF40BB}" dt="2022-05-31T09:26:52.518" v="55"/>
        <pc:sldMkLst>
          <pc:docMk/>
          <pc:sldMk cId="3534950138" sldId="342"/>
        </pc:sldMkLst>
        <pc:picChg chg="add mod">
          <ac:chgData name="Karine Cruveiller" userId="7b34ab55-a79c-4618-a34d-59a218fa3054" providerId="ADAL" clId="{127BC2F7-08F2-442E-8156-8A096ABF40BB}" dt="2022-05-31T09:26:52.518" v="55"/>
          <ac:picMkLst>
            <pc:docMk/>
            <pc:sldMk cId="3534950138" sldId="342"/>
            <ac:picMk id="7" creationId="{5CB48933-E1B9-D37D-2460-0B44A6596CD1}"/>
          </ac:picMkLst>
        </pc:picChg>
      </pc:sldChg>
      <pc:sldChg chg="modSp mod">
        <pc:chgData name="Karine Cruveiller" userId="7b34ab55-a79c-4618-a34d-59a218fa3054" providerId="ADAL" clId="{127BC2F7-08F2-442E-8156-8A096ABF40BB}" dt="2022-05-31T09:27:09.530" v="79" actId="1076"/>
        <pc:sldMkLst>
          <pc:docMk/>
          <pc:sldMk cId="3607984398" sldId="344"/>
        </pc:sldMkLst>
        <pc:picChg chg="mod">
          <ac:chgData name="Karine Cruveiller" userId="7b34ab55-a79c-4618-a34d-59a218fa3054" providerId="ADAL" clId="{127BC2F7-08F2-442E-8156-8A096ABF40BB}" dt="2022-05-31T09:27:09.530" v="79" actId="1076"/>
          <ac:picMkLst>
            <pc:docMk/>
            <pc:sldMk cId="3607984398" sldId="344"/>
            <ac:picMk id="7" creationId="{00000000-0000-0000-0000-000000000000}"/>
          </ac:picMkLst>
        </pc:picChg>
      </pc:sldChg>
      <pc:sldChg chg="addSp delSp modSp mod">
        <pc:chgData name="Karine Cruveiller" userId="7b34ab55-a79c-4618-a34d-59a218fa3054" providerId="ADAL" clId="{127BC2F7-08F2-442E-8156-8A096ABF40BB}" dt="2022-05-31T10:13:50.980" v="133" actId="123"/>
        <pc:sldMkLst>
          <pc:docMk/>
          <pc:sldMk cId="3590937333" sldId="345"/>
        </pc:sldMkLst>
        <pc:spChg chg="mod">
          <ac:chgData name="Karine Cruveiller" userId="7b34ab55-a79c-4618-a34d-59a218fa3054" providerId="ADAL" clId="{127BC2F7-08F2-442E-8156-8A096ABF40BB}" dt="2022-05-31T10:13:09.518" v="124" actId="14100"/>
          <ac:spMkLst>
            <pc:docMk/>
            <pc:sldMk cId="3590937333" sldId="345"/>
            <ac:spMk id="10" creationId="{00000000-0000-0000-0000-000000000000}"/>
          </ac:spMkLst>
        </pc:spChg>
        <pc:spChg chg="mod">
          <ac:chgData name="Karine Cruveiller" userId="7b34ab55-a79c-4618-a34d-59a218fa3054" providerId="ADAL" clId="{127BC2F7-08F2-442E-8156-8A096ABF40BB}" dt="2022-05-31T10:13:50.980" v="133" actId="123"/>
          <ac:spMkLst>
            <pc:docMk/>
            <pc:sldMk cId="3590937333" sldId="345"/>
            <ac:spMk id="14" creationId="{00000000-0000-0000-0000-000000000000}"/>
          </ac:spMkLst>
        </pc:spChg>
        <pc:spChg chg="mod">
          <ac:chgData name="Karine Cruveiller" userId="7b34ab55-a79c-4618-a34d-59a218fa3054" providerId="ADAL" clId="{127BC2F7-08F2-442E-8156-8A096ABF40BB}" dt="2022-05-31T10:13:25.438" v="129" actId="1076"/>
          <ac:spMkLst>
            <pc:docMk/>
            <pc:sldMk cId="3590937333" sldId="345"/>
            <ac:spMk id="16" creationId="{00000000-0000-0000-0000-000000000000}"/>
          </ac:spMkLst>
        </pc:spChg>
        <pc:picChg chg="del">
          <ac:chgData name="Karine Cruveiller" userId="7b34ab55-a79c-4618-a34d-59a218fa3054" providerId="ADAL" clId="{127BC2F7-08F2-442E-8156-8A096ABF40BB}" dt="2022-05-31T10:12:47.174" v="120" actId="478"/>
          <ac:picMkLst>
            <pc:docMk/>
            <pc:sldMk cId="3590937333" sldId="345"/>
            <ac:picMk id="2" creationId="{00000000-0000-0000-0000-000000000000}"/>
          </ac:picMkLst>
        </pc:picChg>
        <pc:picChg chg="add mod modCrop">
          <ac:chgData name="Karine Cruveiller" userId="7b34ab55-a79c-4618-a34d-59a218fa3054" providerId="ADAL" clId="{127BC2F7-08F2-442E-8156-8A096ABF40BB}" dt="2022-05-31T10:13:36.142" v="132" actId="1076"/>
          <ac:picMkLst>
            <pc:docMk/>
            <pc:sldMk cId="3590937333" sldId="345"/>
            <ac:picMk id="4" creationId="{0BEBC3D5-EE7C-22B0-ED9B-73D9794C5722}"/>
          </ac:picMkLst>
        </pc:picChg>
        <pc:picChg chg="add mod">
          <ac:chgData name="Karine Cruveiller" userId="7b34ab55-a79c-4618-a34d-59a218fa3054" providerId="ADAL" clId="{127BC2F7-08F2-442E-8156-8A096ABF40BB}" dt="2022-05-31T09:27:12.829" v="80"/>
          <ac:picMkLst>
            <pc:docMk/>
            <pc:sldMk cId="3590937333" sldId="345"/>
            <ac:picMk id="11" creationId="{0C7452DF-77CA-3B96-5336-2695A44DD910}"/>
          </ac:picMkLst>
        </pc:picChg>
      </pc:sldChg>
      <pc:sldChg chg="addSp modSp">
        <pc:chgData name="Karine Cruveiller" userId="7b34ab55-a79c-4618-a34d-59a218fa3054" providerId="ADAL" clId="{127BC2F7-08F2-442E-8156-8A096ABF40BB}" dt="2022-05-31T09:27:14.813" v="81"/>
        <pc:sldMkLst>
          <pc:docMk/>
          <pc:sldMk cId="2471614224" sldId="346"/>
        </pc:sldMkLst>
        <pc:picChg chg="add mod">
          <ac:chgData name="Karine Cruveiller" userId="7b34ab55-a79c-4618-a34d-59a218fa3054" providerId="ADAL" clId="{127BC2F7-08F2-442E-8156-8A096ABF40BB}" dt="2022-05-31T09:27:14.813" v="81"/>
          <ac:picMkLst>
            <pc:docMk/>
            <pc:sldMk cId="2471614224" sldId="346"/>
            <ac:picMk id="10" creationId="{7C214C6A-472D-23F1-8038-1D7CB39F512D}"/>
          </ac:picMkLst>
        </pc:picChg>
      </pc:sldChg>
      <pc:sldChg chg="addSp modSp">
        <pc:chgData name="Karine Cruveiller" userId="7b34ab55-a79c-4618-a34d-59a218fa3054" providerId="ADAL" clId="{127BC2F7-08F2-442E-8156-8A096ABF40BB}" dt="2022-05-31T09:27:16.334" v="82"/>
        <pc:sldMkLst>
          <pc:docMk/>
          <pc:sldMk cId="1453235207" sldId="347"/>
        </pc:sldMkLst>
        <pc:picChg chg="add mod">
          <ac:chgData name="Karine Cruveiller" userId="7b34ab55-a79c-4618-a34d-59a218fa3054" providerId="ADAL" clId="{127BC2F7-08F2-442E-8156-8A096ABF40BB}" dt="2022-05-31T09:27:16.334" v="82"/>
          <ac:picMkLst>
            <pc:docMk/>
            <pc:sldMk cId="1453235207" sldId="347"/>
            <ac:picMk id="6" creationId="{3D99B3A1-8A45-9617-2A6F-880825A031FC}"/>
          </ac:picMkLst>
        </pc:picChg>
      </pc:sldChg>
      <pc:sldChg chg="addSp modSp mod">
        <pc:chgData name="Karine Cruveiller" userId="7b34ab55-a79c-4618-a34d-59a218fa3054" providerId="ADAL" clId="{127BC2F7-08F2-442E-8156-8A096ABF40BB}" dt="2022-05-31T10:18:53.252" v="142" actId="1076"/>
        <pc:sldMkLst>
          <pc:docMk/>
          <pc:sldMk cId="1417822432" sldId="348"/>
        </pc:sldMkLst>
        <pc:spChg chg="mod">
          <ac:chgData name="Karine Cruveiller" userId="7b34ab55-a79c-4618-a34d-59a218fa3054" providerId="ADAL" clId="{127BC2F7-08F2-442E-8156-8A096ABF40BB}" dt="2022-05-31T10:18:45.764" v="140" actId="1076"/>
          <ac:spMkLst>
            <pc:docMk/>
            <pc:sldMk cId="1417822432" sldId="348"/>
            <ac:spMk id="10" creationId="{00000000-0000-0000-0000-000000000000}"/>
          </ac:spMkLst>
        </pc:spChg>
        <pc:spChg chg="mod">
          <ac:chgData name="Karine Cruveiller" userId="7b34ab55-a79c-4618-a34d-59a218fa3054" providerId="ADAL" clId="{127BC2F7-08F2-442E-8156-8A096ABF40BB}" dt="2022-05-31T10:16:59.637" v="134" actId="1076"/>
          <ac:spMkLst>
            <pc:docMk/>
            <pc:sldMk cId="1417822432" sldId="348"/>
            <ac:spMk id="11" creationId="{00000000-0000-0000-0000-000000000000}"/>
          </ac:spMkLst>
        </pc:spChg>
        <pc:picChg chg="add mod modCrop">
          <ac:chgData name="Karine Cruveiller" userId="7b34ab55-a79c-4618-a34d-59a218fa3054" providerId="ADAL" clId="{127BC2F7-08F2-442E-8156-8A096ABF40BB}" dt="2022-05-31T10:18:53.252" v="142" actId="1076"/>
          <ac:picMkLst>
            <pc:docMk/>
            <pc:sldMk cId="1417822432" sldId="348"/>
            <ac:picMk id="3" creationId="{EB201B39-FC68-1037-668D-CF41096DE39A}"/>
          </ac:picMkLst>
        </pc:picChg>
        <pc:picChg chg="add mod">
          <ac:chgData name="Karine Cruveiller" userId="7b34ab55-a79c-4618-a34d-59a218fa3054" providerId="ADAL" clId="{127BC2F7-08F2-442E-8156-8A096ABF40BB}" dt="2022-05-31T09:27:18.045" v="83"/>
          <ac:picMkLst>
            <pc:docMk/>
            <pc:sldMk cId="1417822432" sldId="348"/>
            <ac:picMk id="7" creationId="{0BA05509-106A-367E-D16F-5D686E47C4D3}"/>
          </ac:picMkLst>
        </pc:picChg>
      </pc:sldChg>
      <pc:sldChg chg="addSp delSp modSp mod">
        <pc:chgData name="Karine Cruveiller" userId="7b34ab55-a79c-4618-a34d-59a218fa3054" providerId="ADAL" clId="{127BC2F7-08F2-442E-8156-8A096ABF40BB}" dt="2022-05-31T09:27:28.265" v="86" actId="20577"/>
        <pc:sldMkLst>
          <pc:docMk/>
          <pc:sldMk cId="345879602" sldId="349"/>
        </pc:sldMkLst>
        <pc:spChg chg="mod">
          <ac:chgData name="Karine Cruveiller" userId="7b34ab55-a79c-4618-a34d-59a218fa3054" providerId="ADAL" clId="{127BC2F7-08F2-442E-8156-8A096ABF40BB}" dt="2022-05-31T09:27:28.265" v="86" actId="20577"/>
          <ac:spMkLst>
            <pc:docMk/>
            <pc:sldMk cId="345879602" sldId="349"/>
            <ac:spMk id="13" creationId="{00000000-0000-0000-0000-000000000000}"/>
          </ac:spMkLst>
        </pc:spChg>
        <pc:picChg chg="add del mod">
          <ac:chgData name="Karine Cruveiller" userId="7b34ab55-a79c-4618-a34d-59a218fa3054" providerId="ADAL" clId="{127BC2F7-08F2-442E-8156-8A096ABF40BB}" dt="2022-05-31T09:27:21.555" v="85" actId="478"/>
          <ac:picMkLst>
            <pc:docMk/>
            <pc:sldMk cId="345879602" sldId="349"/>
            <ac:picMk id="10" creationId="{2E50F48C-0766-ACFF-AE55-37E0D2983E76}"/>
          </ac:picMkLst>
        </pc:picChg>
      </pc:sldChg>
    </pc:docChg>
  </pc:docChgLst>
  <pc:docChgLst>
    <pc:chgData name="Karine Cruveiller" userId="7b34ab55-a79c-4618-a34d-59a218fa3054" providerId="ADAL" clId="{94F74755-8524-44D8-9E9C-32742754C514}"/>
    <pc:docChg chg="undo custSel modSld">
      <pc:chgData name="Karine Cruveiller" userId="7b34ab55-a79c-4618-a34d-59a218fa3054" providerId="ADAL" clId="{94F74755-8524-44D8-9E9C-32742754C514}" dt="2022-05-16T11:12:40.314" v="145" actId="255"/>
      <pc:docMkLst>
        <pc:docMk/>
      </pc:docMkLst>
      <pc:sldChg chg="modSp mod">
        <pc:chgData name="Karine Cruveiller" userId="7b34ab55-a79c-4618-a34d-59a218fa3054" providerId="ADAL" clId="{94F74755-8524-44D8-9E9C-32742754C514}" dt="2022-05-16T06:27:17.625" v="1" actId="20577"/>
        <pc:sldMkLst>
          <pc:docMk/>
          <pc:sldMk cId="308264838" sldId="329"/>
        </pc:sldMkLst>
        <pc:spChg chg="mod">
          <ac:chgData name="Karine Cruveiller" userId="7b34ab55-a79c-4618-a34d-59a218fa3054" providerId="ADAL" clId="{94F74755-8524-44D8-9E9C-32742754C514}" dt="2022-05-16T06:27:17.625" v="1" actId="20577"/>
          <ac:spMkLst>
            <pc:docMk/>
            <pc:sldMk cId="308264838" sldId="329"/>
            <ac:spMk id="9" creationId="{00000000-0000-0000-0000-000000000000}"/>
          </ac:spMkLst>
        </pc:spChg>
      </pc:sldChg>
      <pc:sldChg chg="addSp delSp modSp mod">
        <pc:chgData name="Karine Cruveiller" userId="7b34ab55-a79c-4618-a34d-59a218fa3054" providerId="ADAL" clId="{94F74755-8524-44D8-9E9C-32742754C514}" dt="2022-05-16T11:10:36.201" v="131" actId="20577"/>
        <pc:sldMkLst>
          <pc:docMk/>
          <pc:sldMk cId="3237999313" sldId="338"/>
        </pc:sldMkLst>
        <pc:spChg chg="mod">
          <ac:chgData name="Karine Cruveiller" userId="7b34ab55-a79c-4618-a34d-59a218fa3054" providerId="ADAL" clId="{94F74755-8524-44D8-9E9C-32742754C514}" dt="2022-05-16T11:10:36.201" v="131" actId="20577"/>
          <ac:spMkLst>
            <pc:docMk/>
            <pc:sldMk cId="3237999313" sldId="338"/>
            <ac:spMk id="11" creationId="{00000000-0000-0000-0000-000000000000}"/>
          </ac:spMkLst>
        </pc:spChg>
        <pc:picChg chg="add mod">
          <ac:chgData name="Karine Cruveiller" userId="7b34ab55-a79c-4618-a34d-59a218fa3054" providerId="ADAL" clId="{94F74755-8524-44D8-9E9C-32742754C514}" dt="2022-05-16T11:10:19.590" v="128" actId="1076"/>
          <ac:picMkLst>
            <pc:docMk/>
            <pc:sldMk cId="3237999313" sldId="338"/>
            <ac:picMk id="3" creationId="{DFD44B46-FF54-B171-4541-4ACF9401DCE9}"/>
          </ac:picMkLst>
        </pc:picChg>
        <pc:picChg chg="del">
          <ac:chgData name="Karine Cruveiller" userId="7b34ab55-a79c-4618-a34d-59a218fa3054" providerId="ADAL" clId="{94F74755-8524-44D8-9E9C-32742754C514}" dt="2022-05-16T11:10:09.384" v="126" actId="478"/>
          <ac:picMkLst>
            <pc:docMk/>
            <pc:sldMk cId="3237999313" sldId="338"/>
            <ac:picMk id="13" creationId="{00000000-0000-0000-0000-000000000000}"/>
          </ac:picMkLst>
        </pc:picChg>
        <pc:cxnChg chg="mod ord">
          <ac:chgData name="Karine Cruveiller" userId="7b34ab55-a79c-4618-a34d-59a218fa3054" providerId="ADAL" clId="{94F74755-8524-44D8-9E9C-32742754C514}" dt="2022-05-16T11:10:31.535" v="130" actId="14100"/>
          <ac:cxnSpMkLst>
            <pc:docMk/>
            <pc:sldMk cId="3237999313" sldId="338"/>
            <ac:cxnSpMk id="15" creationId="{00000000-0000-0000-0000-000000000000}"/>
          </ac:cxnSpMkLst>
        </pc:cxnChg>
      </pc:sldChg>
      <pc:sldChg chg="modSp mod">
        <pc:chgData name="Karine Cruveiller" userId="7b34ab55-a79c-4618-a34d-59a218fa3054" providerId="ADAL" clId="{94F74755-8524-44D8-9E9C-32742754C514}" dt="2022-05-16T11:12:40.314" v="145" actId="255"/>
        <pc:sldMkLst>
          <pc:docMk/>
          <pc:sldMk cId="3607984398" sldId="344"/>
        </pc:sldMkLst>
        <pc:spChg chg="mod">
          <ac:chgData name="Karine Cruveiller" userId="7b34ab55-a79c-4618-a34d-59a218fa3054" providerId="ADAL" clId="{94F74755-8524-44D8-9E9C-32742754C514}" dt="2022-05-16T11:12:40.314" v="145" actId="255"/>
          <ac:spMkLst>
            <pc:docMk/>
            <pc:sldMk cId="3607984398" sldId="344"/>
            <ac:spMk id="12" creationId="{00000000-0000-0000-0000-000000000000}"/>
          </ac:spMkLst>
        </pc:spChg>
      </pc:sldChg>
      <pc:sldChg chg="modSp mod">
        <pc:chgData name="Karine Cruveiller" userId="7b34ab55-a79c-4618-a34d-59a218fa3054" providerId="ADAL" clId="{94F74755-8524-44D8-9E9C-32742754C514}" dt="2022-05-16T11:07:04.895" v="123" actId="1076"/>
        <pc:sldMkLst>
          <pc:docMk/>
          <pc:sldMk cId="345879602" sldId="349"/>
        </pc:sldMkLst>
        <pc:spChg chg="mod">
          <ac:chgData name="Karine Cruveiller" userId="7b34ab55-a79c-4618-a34d-59a218fa3054" providerId="ADAL" clId="{94F74755-8524-44D8-9E9C-32742754C514}" dt="2022-05-16T11:06:58.142" v="122" actId="1076"/>
          <ac:spMkLst>
            <pc:docMk/>
            <pc:sldMk cId="345879602" sldId="349"/>
            <ac:spMk id="6" creationId="{00000000-0000-0000-0000-000000000000}"/>
          </ac:spMkLst>
        </pc:spChg>
        <pc:spChg chg="mod">
          <ac:chgData name="Karine Cruveiller" userId="7b34ab55-a79c-4618-a34d-59a218fa3054" providerId="ADAL" clId="{94F74755-8524-44D8-9E9C-32742754C514}" dt="2022-05-16T11:07:04.895" v="123" actId="1076"/>
          <ac:spMkLst>
            <pc:docMk/>
            <pc:sldMk cId="345879602" sldId="349"/>
            <ac:spMk id="13" creationId="{00000000-0000-0000-0000-000000000000}"/>
          </ac:spMkLst>
        </pc:spChg>
      </pc:sldChg>
    </pc:docChg>
  </pc:docChgLst>
  <pc:docChgLst>
    <pc:chgData name="Karine Cruveiller" userId="7b34ab55-a79c-4618-a34d-59a218fa3054" providerId="ADAL" clId="{331272B1-298B-4B16-AB4F-2B337687EB7D}"/>
    <pc:docChg chg="undo custSel modSld">
      <pc:chgData name="Karine Cruveiller" userId="7b34ab55-a79c-4618-a34d-59a218fa3054" providerId="ADAL" clId="{331272B1-298B-4B16-AB4F-2B337687EB7D}" dt="2023-10-17T12:15:30.939" v="238" actId="20577"/>
      <pc:docMkLst>
        <pc:docMk/>
      </pc:docMkLst>
      <pc:sldChg chg="modSp mod">
        <pc:chgData name="Karine Cruveiller" userId="7b34ab55-a79c-4618-a34d-59a218fa3054" providerId="ADAL" clId="{331272B1-298B-4B16-AB4F-2B337687EB7D}" dt="2023-10-16T06:17:58.286" v="3" actId="20577"/>
        <pc:sldMkLst>
          <pc:docMk/>
          <pc:sldMk cId="624296918" sldId="326"/>
        </pc:sldMkLst>
        <pc:spChg chg="mod">
          <ac:chgData name="Karine Cruveiller" userId="7b34ab55-a79c-4618-a34d-59a218fa3054" providerId="ADAL" clId="{331272B1-298B-4B16-AB4F-2B337687EB7D}" dt="2023-10-16T06:17:58.286" v="3" actId="20577"/>
          <ac:spMkLst>
            <pc:docMk/>
            <pc:sldMk cId="624296918" sldId="326"/>
            <ac:spMk id="8" creationId="{00000000-0000-0000-0000-000000000000}"/>
          </ac:spMkLst>
        </pc:spChg>
      </pc:sldChg>
      <pc:sldChg chg="modSp mod">
        <pc:chgData name="Karine Cruveiller" userId="7b34ab55-a79c-4618-a34d-59a218fa3054" providerId="ADAL" clId="{331272B1-298B-4B16-AB4F-2B337687EB7D}" dt="2023-10-16T06:18:19.785" v="14"/>
        <pc:sldMkLst>
          <pc:docMk/>
          <pc:sldMk cId="2757853792" sldId="327"/>
        </pc:sldMkLst>
        <pc:spChg chg="mod">
          <ac:chgData name="Karine Cruveiller" userId="7b34ab55-a79c-4618-a34d-59a218fa3054" providerId="ADAL" clId="{331272B1-298B-4B16-AB4F-2B337687EB7D}" dt="2023-10-16T06:18:19.785" v="14"/>
          <ac:spMkLst>
            <pc:docMk/>
            <pc:sldMk cId="2757853792" sldId="327"/>
            <ac:spMk id="20" creationId="{00000000-0000-0000-0000-000000000000}"/>
          </ac:spMkLst>
        </pc:spChg>
      </pc:sldChg>
      <pc:sldChg chg="modSp mod">
        <pc:chgData name="Karine Cruveiller" userId="7b34ab55-a79c-4618-a34d-59a218fa3054" providerId="ADAL" clId="{331272B1-298B-4B16-AB4F-2B337687EB7D}" dt="2023-10-16T06:18:33.156" v="17"/>
        <pc:sldMkLst>
          <pc:docMk/>
          <pc:sldMk cId="308264838" sldId="329"/>
        </pc:sldMkLst>
        <pc:spChg chg="mod">
          <ac:chgData name="Karine Cruveiller" userId="7b34ab55-a79c-4618-a34d-59a218fa3054" providerId="ADAL" clId="{331272B1-298B-4B16-AB4F-2B337687EB7D}" dt="2023-10-16T06:18:33.156" v="17"/>
          <ac:spMkLst>
            <pc:docMk/>
            <pc:sldMk cId="308264838" sldId="329"/>
            <ac:spMk id="2" creationId="{00000000-0000-0000-0000-000000000000}"/>
          </ac:spMkLst>
        </pc:spChg>
      </pc:sldChg>
      <pc:sldChg chg="modSp mod">
        <pc:chgData name="Karine Cruveiller" userId="7b34ab55-a79c-4618-a34d-59a218fa3054" providerId="ADAL" clId="{331272B1-298B-4B16-AB4F-2B337687EB7D}" dt="2023-10-16T06:18:36.005" v="18"/>
        <pc:sldMkLst>
          <pc:docMk/>
          <pc:sldMk cId="2522503782" sldId="330"/>
        </pc:sldMkLst>
        <pc:spChg chg="mod">
          <ac:chgData name="Karine Cruveiller" userId="7b34ab55-a79c-4618-a34d-59a218fa3054" providerId="ADAL" clId="{331272B1-298B-4B16-AB4F-2B337687EB7D}" dt="2023-10-16T06:18:36.005" v="18"/>
          <ac:spMkLst>
            <pc:docMk/>
            <pc:sldMk cId="2522503782" sldId="330"/>
            <ac:spMk id="2" creationId="{00000000-0000-0000-0000-000000000000}"/>
          </ac:spMkLst>
        </pc:spChg>
      </pc:sldChg>
      <pc:sldChg chg="modSp mod">
        <pc:chgData name="Karine Cruveiller" userId="7b34ab55-a79c-4618-a34d-59a218fa3054" providerId="ADAL" clId="{331272B1-298B-4B16-AB4F-2B337687EB7D}" dt="2023-10-16T06:18:10.823" v="13" actId="20577"/>
        <pc:sldMkLst>
          <pc:docMk/>
          <pc:sldMk cId="4181515932" sldId="331"/>
        </pc:sldMkLst>
        <pc:spChg chg="mod">
          <ac:chgData name="Karine Cruveiller" userId="7b34ab55-a79c-4618-a34d-59a218fa3054" providerId="ADAL" clId="{331272B1-298B-4B16-AB4F-2B337687EB7D}" dt="2023-10-16T06:18:10.823" v="13" actId="20577"/>
          <ac:spMkLst>
            <pc:docMk/>
            <pc:sldMk cId="4181515932" sldId="331"/>
            <ac:spMk id="7" creationId="{00000000-0000-0000-0000-000000000000}"/>
          </ac:spMkLst>
        </pc:spChg>
      </pc:sldChg>
      <pc:sldChg chg="modSp mod">
        <pc:chgData name="Karine Cruveiller" userId="7b34ab55-a79c-4618-a34d-59a218fa3054" providerId="ADAL" clId="{331272B1-298B-4B16-AB4F-2B337687EB7D}" dt="2023-10-17T12:14:38.277" v="233" actId="6549"/>
        <pc:sldMkLst>
          <pc:docMk/>
          <pc:sldMk cId="3878619216" sldId="333"/>
        </pc:sldMkLst>
        <pc:spChg chg="mod">
          <ac:chgData name="Karine Cruveiller" userId="7b34ab55-a79c-4618-a34d-59a218fa3054" providerId="ADAL" clId="{331272B1-298B-4B16-AB4F-2B337687EB7D}" dt="2023-10-16T06:18:24.409" v="15"/>
          <ac:spMkLst>
            <pc:docMk/>
            <pc:sldMk cId="3878619216" sldId="333"/>
            <ac:spMk id="3" creationId="{00000000-0000-0000-0000-000000000000}"/>
          </ac:spMkLst>
        </pc:spChg>
        <pc:spChg chg="mod">
          <ac:chgData name="Karine Cruveiller" userId="7b34ab55-a79c-4618-a34d-59a218fa3054" providerId="ADAL" clId="{331272B1-298B-4B16-AB4F-2B337687EB7D}" dt="2023-10-17T12:14:38.277" v="233" actId="6549"/>
          <ac:spMkLst>
            <pc:docMk/>
            <pc:sldMk cId="3878619216" sldId="333"/>
            <ac:spMk id="6" creationId="{00000000-0000-0000-0000-000000000000}"/>
          </ac:spMkLst>
        </pc:spChg>
      </pc:sldChg>
      <pc:sldChg chg="modSp mod">
        <pc:chgData name="Karine Cruveiller" userId="7b34ab55-a79c-4618-a34d-59a218fa3054" providerId="ADAL" clId="{331272B1-298B-4B16-AB4F-2B337687EB7D}" dt="2023-10-16T06:18:28.921" v="16"/>
        <pc:sldMkLst>
          <pc:docMk/>
          <pc:sldMk cId="3264323600" sldId="334"/>
        </pc:sldMkLst>
        <pc:spChg chg="mod">
          <ac:chgData name="Karine Cruveiller" userId="7b34ab55-a79c-4618-a34d-59a218fa3054" providerId="ADAL" clId="{331272B1-298B-4B16-AB4F-2B337687EB7D}" dt="2023-10-16T06:18:28.921" v="16"/>
          <ac:spMkLst>
            <pc:docMk/>
            <pc:sldMk cId="3264323600" sldId="334"/>
            <ac:spMk id="3" creationId="{00000000-0000-0000-0000-000000000000}"/>
          </ac:spMkLst>
        </pc:spChg>
      </pc:sldChg>
      <pc:sldChg chg="modSp mod">
        <pc:chgData name="Karine Cruveiller" userId="7b34ab55-a79c-4618-a34d-59a218fa3054" providerId="ADAL" clId="{331272B1-298B-4B16-AB4F-2B337687EB7D}" dt="2023-10-16T12:38:31.765" v="231" actId="20577"/>
        <pc:sldMkLst>
          <pc:docMk/>
          <pc:sldMk cId="3237999313" sldId="338"/>
        </pc:sldMkLst>
        <pc:spChg chg="mod">
          <ac:chgData name="Karine Cruveiller" userId="7b34ab55-a79c-4618-a34d-59a218fa3054" providerId="ADAL" clId="{331272B1-298B-4B16-AB4F-2B337687EB7D}" dt="2023-10-16T06:18:39.523" v="19"/>
          <ac:spMkLst>
            <pc:docMk/>
            <pc:sldMk cId="3237999313" sldId="338"/>
            <ac:spMk id="8" creationId="{00000000-0000-0000-0000-000000000000}"/>
          </ac:spMkLst>
        </pc:spChg>
        <pc:spChg chg="mod">
          <ac:chgData name="Karine Cruveiller" userId="7b34ab55-a79c-4618-a34d-59a218fa3054" providerId="ADAL" clId="{331272B1-298B-4B16-AB4F-2B337687EB7D}" dt="2023-10-16T12:38:31.765" v="231" actId="20577"/>
          <ac:spMkLst>
            <pc:docMk/>
            <pc:sldMk cId="3237999313" sldId="338"/>
            <ac:spMk id="11" creationId="{00000000-0000-0000-0000-000000000000}"/>
          </ac:spMkLst>
        </pc:spChg>
      </pc:sldChg>
      <pc:sldChg chg="modSp mod">
        <pc:chgData name="Karine Cruveiller" userId="7b34ab55-a79c-4618-a34d-59a218fa3054" providerId="ADAL" clId="{331272B1-298B-4B16-AB4F-2B337687EB7D}" dt="2023-10-16T06:18:42.348" v="20"/>
        <pc:sldMkLst>
          <pc:docMk/>
          <pc:sldMk cId="2843648932" sldId="339"/>
        </pc:sldMkLst>
        <pc:spChg chg="mod">
          <ac:chgData name="Karine Cruveiller" userId="7b34ab55-a79c-4618-a34d-59a218fa3054" providerId="ADAL" clId="{331272B1-298B-4B16-AB4F-2B337687EB7D}" dt="2023-10-16T06:18:42.348" v="20"/>
          <ac:spMkLst>
            <pc:docMk/>
            <pc:sldMk cId="2843648932" sldId="339"/>
            <ac:spMk id="8" creationId="{00000000-0000-0000-0000-000000000000}"/>
          </ac:spMkLst>
        </pc:spChg>
      </pc:sldChg>
      <pc:sldChg chg="modSp mod">
        <pc:chgData name="Karine Cruveiller" userId="7b34ab55-a79c-4618-a34d-59a218fa3054" providerId="ADAL" clId="{331272B1-298B-4B16-AB4F-2B337687EB7D}" dt="2023-10-16T06:18:45.417" v="21"/>
        <pc:sldMkLst>
          <pc:docMk/>
          <pc:sldMk cId="3094307786" sldId="340"/>
        </pc:sldMkLst>
        <pc:spChg chg="mod">
          <ac:chgData name="Karine Cruveiller" userId="7b34ab55-a79c-4618-a34d-59a218fa3054" providerId="ADAL" clId="{331272B1-298B-4B16-AB4F-2B337687EB7D}" dt="2023-10-16T06:18:45.417" v="21"/>
          <ac:spMkLst>
            <pc:docMk/>
            <pc:sldMk cId="3094307786" sldId="340"/>
            <ac:spMk id="8" creationId="{00000000-0000-0000-0000-000000000000}"/>
          </ac:spMkLst>
        </pc:spChg>
      </pc:sldChg>
      <pc:sldChg chg="modSp mod">
        <pc:chgData name="Karine Cruveiller" userId="7b34ab55-a79c-4618-a34d-59a218fa3054" providerId="ADAL" clId="{331272B1-298B-4B16-AB4F-2B337687EB7D}" dt="2023-10-16T06:18:48.306" v="22"/>
        <pc:sldMkLst>
          <pc:docMk/>
          <pc:sldMk cId="4147752820" sldId="341"/>
        </pc:sldMkLst>
        <pc:spChg chg="mod">
          <ac:chgData name="Karine Cruveiller" userId="7b34ab55-a79c-4618-a34d-59a218fa3054" providerId="ADAL" clId="{331272B1-298B-4B16-AB4F-2B337687EB7D}" dt="2023-10-16T06:18:48.306" v="22"/>
          <ac:spMkLst>
            <pc:docMk/>
            <pc:sldMk cId="4147752820" sldId="341"/>
            <ac:spMk id="8" creationId="{00000000-0000-0000-0000-000000000000}"/>
          </ac:spMkLst>
        </pc:spChg>
      </pc:sldChg>
      <pc:sldChg chg="modSp mod">
        <pc:chgData name="Karine Cruveiller" userId="7b34ab55-a79c-4618-a34d-59a218fa3054" providerId="ADAL" clId="{331272B1-298B-4B16-AB4F-2B337687EB7D}" dt="2023-10-16T06:18:50.949" v="23"/>
        <pc:sldMkLst>
          <pc:docMk/>
          <pc:sldMk cId="3534950138" sldId="342"/>
        </pc:sldMkLst>
        <pc:spChg chg="mod">
          <ac:chgData name="Karine Cruveiller" userId="7b34ab55-a79c-4618-a34d-59a218fa3054" providerId="ADAL" clId="{331272B1-298B-4B16-AB4F-2B337687EB7D}" dt="2023-10-16T06:18:50.949" v="23"/>
          <ac:spMkLst>
            <pc:docMk/>
            <pc:sldMk cId="3534950138" sldId="342"/>
            <ac:spMk id="8" creationId="{00000000-0000-0000-0000-000000000000}"/>
          </ac:spMkLst>
        </pc:spChg>
      </pc:sldChg>
      <pc:sldChg chg="modSp mod">
        <pc:chgData name="Karine Cruveiller" userId="7b34ab55-a79c-4618-a34d-59a218fa3054" providerId="ADAL" clId="{331272B1-298B-4B16-AB4F-2B337687EB7D}" dt="2023-10-17T12:15:19.019" v="235" actId="20577"/>
        <pc:sldMkLst>
          <pc:docMk/>
          <pc:sldMk cId="3607984398" sldId="344"/>
        </pc:sldMkLst>
        <pc:spChg chg="mod">
          <ac:chgData name="Karine Cruveiller" userId="7b34ab55-a79c-4618-a34d-59a218fa3054" providerId="ADAL" clId="{331272B1-298B-4B16-AB4F-2B337687EB7D}" dt="2023-10-16T06:18:55.420" v="24"/>
          <ac:spMkLst>
            <pc:docMk/>
            <pc:sldMk cId="3607984398" sldId="344"/>
            <ac:spMk id="2" creationId="{00000000-0000-0000-0000-000000000000}"/>
          </ac:spMkLst>
        </pc:spChg>
        <pc:spChg chg="mod">
          <ac:chgData name="Karine Cruveiller" userId="7b34ab55-a79c-4618-a34d-59a218fa3054" providerId="ADAL" clId="{331272B1-298B-4B16-AB4F-2B337687EB7D}" dt="2023-10-17T12:15:19.019" v="235" actId="20577"/>
          <ac:spMkLst>
            <pc:docMk/>
            <pc:sldMk cId="3607984398" sldId="344"/>
            <ac:spMk id="12" creationId="{00000000-0000-0000-0000-000000000000}"/>
          </ac:spMkLst>
        </pc:spChg>
      </pc:sldChg>
      <pc:sldChg chg="delSp modSp mod">
        <pc:chgData name="Karine Cruveiller" userId="7b34ab55-a79c-4618-a34d-59a218fa3054" providerId="ADAL" clId="{331272B1-298B-4B16-AB4F-2B337687EB7D}" dt="2023-10-17T12:15:30.939" v="238" actId="20577"/>
        <pc:sldMkLst>
          <pc:docMk/>
          <pc:sldMk cId="3590937333" sldId="345"/>
        </pc:sldMkLst>
        <pc:spChg chg="mod">
          <ac:chgData name="Karine Cruveiller" userId="7b34ab55-a79c-4618-a34d-59a218fa3054" providerId="ADAL" clId="{331272B1-298B-4B16-AB4F-2B337687EB7D}" dt="2023-10-16T06:18:59.113" v="25"/>
          <ac:spMkLst>
            <pc:docMk/>
            <pc:sldMk cId="3590937333" sldId="345"/>
            <ac:spMk id="8" creationId="{00000000-0000-0000-0000-000000000000}"/>
          </ac:spMkLst>
        </pc:spChg>
        <pc:spChg chg="mod">
          <ac:chgData name="Karine Cruveiller" userId="7b34ab55-a79c-4618-a34d-59a218fa3054" providerId="ADAL" clId="{331272B1-298B-4B16-AB4F-2B337687EB7D}" dt="2023-10-17T12:15:30.939" v="238" actId="20577"/>
          <ac:spMkLst>
            <pc:docMk/>
            <pc:sldMk cId="3590937333" sldId="345"/>
            <ac:spMk id="14" creationId="{00000000-0000-0000-0000-000000000000}"/>
          </ac:spMkLst>
        </pc:spChg>
        <pc:picChg chg="del">
          <ac:chgData name="Karine Cruveiller" userId="7b34ab55-a79c-4618-a34d-59a218fa3054" providerId="ADAL" clId="{331272B1-298B-4B16-AB4F-2B337687EB7D}" dt="2023-10-16T07:20:20.957" v="119" actId="478"/>
          <ac:picMkLst>
            <pc:docMk/>
            <pc:sldMk cId="3590937333" sldId="345"/>
            <ac:picMk id="4" creationId="{0BEBC3D5-EE7C-22B0-ED9B-73D9794C5722}"/>
          </ac:picMkLst>
        </pc:picChg>
      </pc:sldChg>
      <pc:sldChg chg="modSp mod">
        <pc:chgData name="Karine Cruveiller" userId="7b34ab55-a79c-4618-a34d-59a218fa3054" providerId="ADAL" clId="{331272B1-298B-4B16-AB4F-2B337687EB7D}" dt="2023-10-16T06:19:02.157" v="26"/>
        <pc:sldMkLst>
          <pc:docMk/>
          <pc:sldMk cId="2471614224" sldId="346"/>
        </pc:sldMkLst>
        <pc:spChg chg="mod">
          <ac:chgData name="Karine Cruveiller" userId="7b34ab55-a79c-4618-a34d-59a218fa3054" providerId="ADAL" clId="{331272B1-298B-4B16-AB4F-2B337687EB7D}" dt="2023-10-16T06:19:02.157" v="26"/>
          <ac:spMkLst>
            <pc:docMk/>
            <pc:sldMk cId="2471614224" sldId="346"/>
            <ac:spMk id="8" creationId="{00000000-0000-0000-0000-000000000000}"/>
          </ac:spMkLst>
        </pc:spChg>
      </pc:sldChg>
      <pc:sldChg chg="modSp mod">
        <pc:chgData name="Karine Cruveiller" userId="7b34ab55-a79c-4618-a34d-59a218fa3054" providerId="ADAL" clId="{331272B1-298B-4B16-AB4F-2B337687EB7D}" dt="2023-10-16T12:34:13.709" v="219" actId="14100"/>
        <pc:sldMkLst>
          <pc:docMk/>
          <pc:sldMk cId="1453235207" sldId="347"/>
        </pc:sldMkLst>
        <pc:spChg chg="mod">
          <ac:chgData name="Karine Cruveiller" userId="7b34ab55-a79c-4618-a34d-59a218fa3054" providerId="ADAL" clId="{331272B1-298B-4B16-AB4F-2B337687EB7D}" dt="2023-10-16T06:19:05.328" v="27"/>
          <ac:spMkLst>
            <pc:docMk/>
            <pc:sldMk cId="1453235207" sldId="347"/>
            <ac:spMk id="8" creationId="{00000000-0000-0000-0000-000000000000}"/>
          </ac:spMkLst>
        </pc:spChg>
        <pc:spChg chg="mod">
          <ac:chgData name="Karine Cruveiller" userId="7b34ab55-a79c-4618-a34d-59a218fa3054" providerId="ADAL" clId="{331272B1-298B-4B16-AB4F-2B337687EB7D}" dt="2023-10-16T12:34:13.709" v="219" actId="14100"/>
          <ac:spMkLst>
            <pc:docMk/>
            <pc:sldMk cId="1453235207" sldId="347"/>
            <ac:spMk id="10" creationId="{00000000-0000-0000-0000-000000000000}"/>
          </ac:spMkLst>
        </pc:spChg>
      </pc:sldChg>
      <pc:sldChg chg="modSp mod">
        <pc:chgData name="Karine Cruveiller" userId="7b34ab55-a79c-4618-a34d-59a218fa3054" providerId="ADAL" clId="{331272B1-298B-4B16-AB4F-2B337687EB7D}" dt="2023-10-16T06:19:07.830" v="28"/>
        <pc:sldMkLst>
          <pc:docMk/>
          <pc:sldMk cId="1417822432" sldId="348"/>
        </pc:sldMkLst>
        <pc:spChg chg="mod">
          <ac:chgData name="Karine Cruveiller" userId="7b34ab55-a79c-4618-a34d-59a218fa3054" providerId="ADAL" clId="{331272B1-298B-4B16-AB4F-2B337687EB7D}" dt="2023-10-16T06:19:07.830" v="28"/>
          <ac:spMkLst>
            <pc:docMk/>
            <pc:sldMk cId="1417822432" sldId="348"/>
            <ac:spMk id="8" creationId="{00000000-0000-0000-0000-000000000000}"/>
          </ac:spMkLst>
        </pc:spChg>
      </pc:sldChg>
      <pc:sldChg chg="modSp mod">
        <pc:chgData name="Karine Cruveiller" userId="7b34ab55-a79c-4618-a34d-59a218fa3054" providerId="ADAL" clId="{331272B1-298B-4B16-AB4F-2B337687EB7D}" dt="2023-10-16T06:19:39.829" v="63" actId="20577"/>
        <pc:sldMkLst>
          <pc:docMk/>
          <pc:sldMk cId="345879602" sldId="349"/>
        </pc:sldMkLst>
        <pc:spChg chg="mod">
          <ac:chgData name="Karine Cruveiller" userId="7b34ab55-a79c-4618-a34d-59a218fa3054" providerId="ADAL" clId="{331272B1-298B-4B16-AB4F-2B337687EB7D}" dt="2023-10-16T06:19:12.567" v="29"/>
          <ac:spMkLst>
            <pc:docMk/>
            <pc:sldMk cId="345879602" sldId="349"/>
            <ac:spMk id="8" creationId="{00000000-0000-0000-0000-000000000000}"/>
          </ac:spMkLst>
        </pc:spChg>
        <pc:spChg chg="mod">
          <ac:chgData name="Karine Cruveiller" userId="7b34ab55-a79c-4618-a34d-59a218fa3054" providerId="ADAL" clId="{331272B1-298B-4B16-AB4F-2B337687EB7D}" dt="2023-10-16T06:19:39.829" v="63" actId="20577"/>
          <ac:spMkLst>
            <pc:docMk/>
            <pc:sldMk cId="345879602" sldId="349"/>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25/03/2025</a:t>
            </a:fld>
            <a:endParaRPr lang="fr-FR" dirty="0"/>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r>
              <a:rPr lang="fr-FR"/>
              <a:t>XX/XX/XXXX</a:t>
            </a:r>
            <a:endParaRPr lang="fr-FR" dirty="0"/>
          </a:p>
        </p:txBody>
      </p:sp>
      <p:sp>
        <p:nvSpPr>
          <p:cNvPr id="5" name="Espace réservé du pied de page 4"/>
          <p:cNvSpPr>
            <a:spLocks noGrp="1"/>
          </p:cNvSpPr>
          <p:nvPr>
            <p:ph type="ftr" sz="quarter" idx="11"/>
          </p:nvPr>
        </p:nvSpPr>
        <p:spPr bwMode="gray">
          <a:xfrm>
            <a:off x="720000" y="3919897"/>
            <a:ext cx="3240000" cy="900000"/>
          </a:xfrm>
        </p:spPr>
        <p:txBody>
          <a:bodyPr anchor="b" anchorCtr="0"/>
          <a:lstStyle>
            <a:lvl1pPr>
              <a:defRPr sz="1150"/>
            </a:lvl1pPr>
          </a:lstStyle>
          <a:p>
            <a:r>
              <a:rPr lang="fr-FR" dirty="0"/>
              <a:t>Intitulé de la direction/service interministérielle</a:t>
            </a:r>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540000" y="360000"/>
            <a:ext cx="2700000" cy="2700000"/>
          </a:xfrm>
          <a:prstGeom prst="rect">
            <a:avLst/>
          </a:prstGeom>
        </p:spPr>
      </p:pic>
      <p:pic>
        <p:nvPicPr>
          <p:cNvPr id="9" name="Image 8">
            <a:extLst>
              <a:ext uri="{FF2B5EF4-FFF2-40B4-BE49-F238E27FC236}">
                <a16:creationId xmlns:a16="http://schemas.microsoft.com/office/drawing/2014/main" id="{9F05916D-19E4-AC47-93FD-B8781350E8FB}"/>
              </a:ext>
            </a:extLst>
          </p:cNvPr>
          <p:cNvPicPr>
            <a:picLocks noChangeAspect="1"/>
          </p:cNvPicPr>
          <p:nvPr userDrawn="1"/>
        </p:nvPicPr>
        <p:blipFill>
          <a:blip r:embed="rId3"/>
          <a:stretch>
            <a:fillRect/>
          </a:stretch>
        </p:blipFill>
        <p:spPr>
          <a:xfrm>
            <a:off x="5868144" y="853083"/>
            <a:ext cx="2874854" cy="998984"/>
          </a:xfrm>
          <a:prstGeom prst="rect">
            <a:avLst/>
          </a:prstGeom>
        </p:spPr>
      </p:pic>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864" userDrawn="1">
          <p15:clr>
            <a:srgbClr val="FBAE40"/>
          </p15:clr>
        </p15:guide>
        <p15:guide id="2" pos="340" userDrawn="1">
          <p15:clr>
            <a:srgbClr val="FBAE40"/>
          </p15:clr>
        </p15:guide>
        <p15:guide id="3" orient="horz" pos="68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r>
              <a:rPr lang="fr-FR" cap="all"/>
              <a:t>XX/XX/XXXX</a:t>
            </a:r>
            <a:endParaRPr lang="fr-FR" cap="all" dirty="0"/>
          </a:p>
        </p:txBody>
      </p:sp>
      <p:sp>
        <p:nvSpPr>
          <p:cNvPr id="3" name="Espace réservé du pied de page 2"/>
          <p:cNvSpPr>
            <a:spLocks noGrp="1"/>
          </p:cNvSpPr>
          <p:nvPr>
            <p:ph type="ftr" sz="quarter" idx="11"/>
          </p:nvPr>
        </p:nvSpPr>
        <p:spPr bwMode="gray"/>
        <p:txBody>
          <a:bodyPr/>
          <a:lstStyle/>
          <a:p>
            <a:r>
              <a:rPr lang="fr-FR" dirty="0"/>
              <a:t>Intitulé de la direction/service interministérielle</a:t>
            </a:r>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80000" y="180000"/>
            <a:ext cx="1440000" cy="1440000"/>
          </a:xfrm>
          <a:prstGeom prst="rect">
            <a:avLst/>
          </a:prstGeom>
        </p:spPr>
      </p:pic>
      <p:pic>
        <p:nvPicPr>
          <p:cNvPr id="10" name="Image 9">
            <a:extLst>
              <a:ext uri="{FF2B5EF4-FFF2-40B4-BE49-F238E27FC236}">
                <a16:creationId xmlns:a16="http://schemas.microsoft.com/office/drawing/2014/main" id="{3F63B8ED-DEC2-434A-9A62-9965ABF6B14A}"/>
              </a:ext>
            </a:extLst>
          </p:cNvPr>
          <p:cNvPicPr>
            <a:picLocks noChangeAspect="1"/>
          </p:cNvPicPr>
          <p:nvPr userDrawn="1"/>
        </p:nvPicPr>
        <p:blipFill>
          <a:blip r:embed="rId3"/>
          <a:stretch>
            <a:fillRect/>
          </a:stretch>
        </p:blipFill>
        <p:spPr>
          <a:xfrm>
            <a:off x="7126216" y="478438"/>
            <a:ext cx="1657784" cy="576064"/>
          </a:xfrm>
          <a:prstGeom prst="rect">
            <a:avLst/>
          </a:prstGeom>
        </p:spPr>
      </p:pic>
    </p:spTree>
    <p:extLst>
      <p:ext uri="{BB962C8B-B14F-4D97-AF65-F5344CB8AC3E}">
        <p14:creationId xmlns:p14="http://schemas.microsoft.com/office/powerpoint/2010/main" val="3483904521"/>
      </p:ext>
    </p:extLst>
  </p:cSld>
  <p:clrMapOvr>
    <a:masterClrMapping/>
  </p:clrMapOvr>
  <p:extLst>
    <p:ext uri="{DCECCB84-F9BA-43D5-87BE-67443E8EF086}">
      <p15:sldGuideLst xmlns:p15="http://schemas.microsoft.com/office/powerpoint/2012/main">
        <p15:guide id="1" orient="horz" pos="486" userDrawn="1">
          <p15:clr>
            <a:srgbClr val="FBAE40"/>
          </p15:clr>
        </p15:guide>
        <p15:guide id="2" pos="5542" userDrawn="1">
          <p15:clr>
            <a:srgbClr val="FBAE40"/>
          </p15:clr>
        </p15:guide>
        <p15:guide id="3" pos="224" userDrawn="1">
          <p15:clr>
            <a:srgbClr val="FBAE40"/>
          </p15:clr>
        </p15:guide>
        <p15:guide id="4" orient="horz" pos="3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dirty="0"/>
              <a:t>XX/XX/XXXX</a:t>
            </a:r>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r>
              <a:rPr lang="fr-FR" cap="all"/>
              <a:t>XX/XX/XXXX</a:t>
            </a:r>
            <a:endParaRPr lang="fr-FR" cap="all" dirty="0"/>
          </a:p>
        </p:txBody>
      </p:sp>
      <p:sp>
        <p:nvSpPr>
          <p:cNvPr id="4" name="Espace réservé du pied de page 3"/>
          <p:cNvSpPr>
            <a:spLocks noGrp="1"/>
          </p:cNvSpPr>
          <p:nvPr>
            <p:ph type="ftr" sz="quarter" idx="11"/>
          </p:nvPr>
        </p:nvSpPr>
        <p:spPr bwMode="gray"/>
        <p:txBody>
          <a:bodyPr/>
          <a:lstStyle/>
          <a:p>
            <a:r>
              <a:rPr lang="fr-FR"/>
              <a:t>Intitulé de la direction/service interministérielle</a:t>
            </a:r>
            <a:endParaRPr lang="fr-FR"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r>
              <a:rPr lang="fr-FR" cap="all"/>
              <a:t>XX/XX/XXXX</a:t>
            </a:r>
            <a:endParaRPr lang="fr-FR" cap="all" dirty="0"/>
          </a:p>
        </p:txBody>
      </p:sp>
      <p:sp>
        <p:nvSpPr>
          <p:cNvPr id="6" name="Espace réservé du pied de page 5"/>
          <p:cNvSpPr>
            <a:spLocks noGrp="1"/>
          </p:cNvSpPr>
          <p:nvPr>
            <p:ph type="ftr" sz="quarter" idx="11"/>
          </p:nvPr>
        </p:nvSpPr>
        <p:spPr bwMode="gray"/>
        <p:txBody>
          <a:bodyPr/>
          <a:lstStyle/>
          <a:p>
            <a:r>
              <a:rPr lang="fr-FR" dirty="0"/>
              <a:t>Intitulé de la direction/service interministérielle</a:t>
            </a:r>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r>
              <a:rPr lang="fr-FR" cap="all" dirty="0"/>
              <a:t>XX/XX/XXXX</a:t>
            </a:r>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r>
              <a:rPr lang="fr-FR" dirty="0"/>
              <a:t>Intitulé de la direction/service interministérielle</a:t>
            </a:r>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bwMode="gray">
          <a:xfrm>
            <a:off x="288000" y="108000"/>
            <a:ext cx="540000" cy="540000"/>
          </a:xfrm>
          <a:prstGeom prst="rect">
            <a:avLst/>
          </a:prstGeom>
        </p:spPr>
      </p:pic>
      <p:pic>
        <p:nvPicPr>
          <p:cNvPr id="11" name="Image 10">
            <a:extLst>
              <a:ext uri="{FF2B5EF4-FFF2-40B4-BE49-F238E27FC236}">
                <a16:creationId xmlns:a16="http://schemas.microsoft.com/office/drawing/2014/main" id="{2D8A05E0-8EE6-E24E-9B73-E15AF80621F5}"/>
              </a:ext>
            </a:extLst>
          </p:cNvPr>
          <p:cNvPicPr>
            <a:picLocks noChangeAspect="1"/>
          </p:cNvPicPr>
          <p:nvPr userDrawn="1"/>
        </p:nvPicPr>
        <p:blipFill>
          <a:blip r:embed="rId9"/>
          <a:stretch>
            <a:fillRect/>
          </a:stretch>
        </p:blipFill>
        <p:spPr>
          <a:xfrm>
            <a:off x="971600" y="198690"/>
            <a:ext cx="826820" cy="287313"/>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orient="horz" pos="2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ance-education-international.fr/diplome/delf-tout-public/niveau-b1/exemples-sujets?langue=fr" TargetMode="External"/><Relationship Id="rId2" Type="http://schemas.openxmlformats.org/officeDocument/2006/relationships/hyperlink" Target="https://www.france-education-international.fr/diplome/delf-tout-public/niveau-a2/exemples-sujets?langue=fr"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hyperlink" Target="https://www.education.gouv.fr/le-diplome-de-competence-en-langue-dcl-2978"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education.gouv.fr/bo/22/Hebdo38/MENE2224997N.htm" TargetMode="External"/><Relationship Id="rId2" Type="http://schemas.openxmlformats.org/officeDocument/2006/relationships/hyperlink" Target="https://dcl.education.gouv.fr/inscription/" TargetMode="External"/><Relationship Id="rId1" Type="http://schemas.openxmlformats.org/officeDocument/2006/relationships/slideLayout" Target="../slideLayouts/slideLayout6.xml"/><Relationship Id="rId4" Type="http://schemas.openxmlformats.org/officeDocument/2006/relationships/image" Target="../media/image10.jfif"/></Relationships>
</file>

<file path=ppt/slides/_rels/slide15.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jfi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fif"/><Relationship Id="rId1" Type="http://schemas.openxmlformats.org/officeDocument/2006/relationships/slideLayout" Target="../slideLayouts/slideLayout6.xml"/><Relationship Id="rId5" Type="http://schemas.openxmlformats.org/officeDocument/2006/relationships/hyperlink" Target="https://amubox.univ-amu.fr/s/idY8wOxfXPQk2a5" TargetMode="External"/><Relationship Id="rId4" Type="http://schemas.openxmlformats.org/officeDocument/2006/relationships/hyperlink" Target="https://amubox.univ-amu.fr/s/nDbsf8bJTQS7b8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egifrance.gouv.fr/affichTexte.do?cidTexte=JORFTEXT000036639354&amp;dateTexte=&amp;categorieLien=id" TargetMode="External"/><Relationship Id="rId2" Type="http://schemas.openxmlformats.org/officeDocument/2006/relationships/hyperlink" Target="https://www.lefrancaisdesaffaires.fr/tests-diplomes/diplomes-francais-professionnel-dfp/"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lefrancaisdesaffaires.fr/tests-diplomes/diplomes-francais-professionnel-dfp/"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maforpro-occitanie.fr/"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france-education-international.fr/"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retacfa-montpellier.fr/"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a:p>
        </p:txBody>
      </p:sp>
      <p:sp>
        <p:nvSpPr>
          <p:cNvPr id="7" name="Espace réservé de la date 6"/>
          <p:cNvSpPr>
            <a:spLocks noGrp="1"/>
          </p:cNvSpPr>
          <p:nvPr>
            <p:ph type="dt" sz="half" idx="10"/>
          </p:nvPr>
        </p:nvSpPr>
        <p:spPr/>
        <p:txBody>
          <a:bodyPr/>
          <a:lstStyle/>
          <a:p>
            <a:r>
              <a:rPr lang="fr-FR"/>
              <a:t>XX/XX/XXXX</a:t>
            </a:r>
            <a:endParaRPr lang="fr-FR" dirty="0"/>
          </a:p>
        </p:txBody>
      </p:sp>
      <p:sp>
        <p:nvSpPr>
          <p:cNvPr id="8" name="Espace réservé du pied de page 7"/>
          <p:cNvSpPr>
            <a:spLocks noGrp="1"/>
          </p:cNvSpPr>
          <p:nvPr>
            <p:ph type="ftr" sz="quarter" idx="11"/>
          </p:nvPr>
        </p:nvSpPr>
        <p:spPr/>
        <p:txBody>
          <a:bodyPr/>
          <a:lstStyle/>
          <a:p>
            <a:r>
              <a:rPr lang="fr-FR" dirty="0"/>
              <a:t>Service compétences de base et langues</a:t>
            </a: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144" y="281237"/>
            <a:ext cx="3168352" cy="2096471"/>
          </a:xfrm>
          <a:prstGeom prst="rect">
            <a:avLst/>
          </a:prstGeom>
        </p:spPr>
      </p:pic>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10</a:t>
            </a:fld>
            <a:endParaRPr lang="fr-FR" dirty="0"/>
          </a:p>
        </p:txBody>
      </p:sp>
      <p:graphicFrame>
        <p:nvGraphicFramePr>
          <p:cNvPr id="10" name="Espace réservé du contenu 6"/>
          <p:cNvGraphicFramePr>
            <a:graphicFrameLocks noGrp="1"/>
          </p:cNvGraphicFramePr>
          <p:nvPr>
            <p:ph idx="4294967295"/>
            <p:extLst>
              <p:ext uri="{D42A27DB-BD31-4B8C-83A1-F6EECF244321}">
                <p14:modId xmlns:p14="http://schemas.microsoft.com/office/powerpoint/2010/main" val="4231891622"/>
              </p:ext>
            </p:extLst>
          </p:nvPr>
        </p:nvGraphicFramePr>
        <p:xfrm>
          <a:off x="360000" y="671672"/>
          <a:ext cx="8468463" cy="3876077"/>
        </p:xfrm>
        <a:graphic>
          <a:graphicData uri="http://schemas.openxmlformats.org/drawingml/2006/table">
            <a:tbl>
              <a:tblPr firstRow="1" bandRow="1">
                <a:tableStyleId>{5C22544A-7EE6-4342-B048-85BDC9FD1C3A}</a:tableStyleId>
              </a:tblPr>
              <a:tblGrid>
                <a:gridCol w="4261666">
                  <a:extLst>
                    <a:ext uri="{9D8B030D-6E8A-4147-A177-3AD203B41FA5}">
                      <a16:colId xmlns:a16="http://schemas.microsoft.com/office/drawing/2014/main" val="655865018"/>
                    </a:ext>
                  </a:extLst>
                </a:gridCol>
                <a:gridCol w="4206797">
                  <a:extLst>
                    <a:ext uri="{9D8B030D-6E8A-4147-A177-3AD203B41FA5}">
                      <a16:colId xmlns:a16="http://schemas.microsoft.com/office/drawing/2014/main" val="774366295"/>
                    </a:ext>
                  </a:extLst>
                </a:gridCol>
              </a:tblGrid>
              <a:tr h="273017">
                <a:tc>
                  <a:txBody>
                    <a:bodyPr/>
                    <a:lstStyle/>
                    <a:p>
                      <a:pPr algn="ctr"/>
                      <a:r>
                        <a:rPr lang="fr-FR" sz="1400" dirty="0"/>
                        <a:t>Je choisis le DELF A2 si je peux :</a:t>
                      </a:r>
                    </a:p>
                  </a:txBody>
                  <a:tcPr/>
                </a:tc>
                <a:tc>
                  <a:txBody>
                    <a:bodyPr/>
                    <a:lstStyle/>
                    <a:p>
                      <a:pPr algn="ctr"/>
                      <a:r>
                        <a:rPr lang="fr-FR" sz="1400" dirty="0"/>
                        <a:t>Je choisis le DELF B1 si je peux :</a:t>
                      </a:r>
                    </a:p>
                  </a:txBody>
                  <a:tcPr/>
                </a:tc>
                <a:extLst>
                  <a:ext uri="{0D108BD9-81ED-4DB2-BD59-A6C34878D82A}">
                    <a16:rowId xmlns:a16="http://schemas.microsoft.com/office/drawing/2014/main" val="4120934735"/>
                  </a:ext>
                </a:extLst>
              </a:tr>
              <a:tr h="3571277">
                <a:tc>
                  <a:txBody>
                    <a:bodyPr/>
                    <a:lstStyle/>
                    <a:p>
                      <a:pPr algn="l"/>
                      <a:r>
                        <a:rPr lang="fr-FR" sz="1300" b="0" i="0" u="none" strike="noStrike" kern="1200" dirty="0">
                          <a:solidFill>
                            <a:schemeClr val="dk1"/>
                          </a:solidFill>
                          <a:effectLst/>
                          <a:latin typeface="+mn-lt"/>
                          <a:ea typeface="+mn-ea"/>
                          <a:cs typeface="+mn-cs"/>
                        </a:rPr>
                        <a:t>- réaliser des tâches simples de la vie quotidienne (aller chez un commerçant, me renseigner, prendre les transports en commun…) ;</a:t>
                      </a:r>
                      <a:br>
                        <a:rPr lang="fr-FR" sz="1300" dirty="0"/>
                      </a:br>
                      <a:r>
                        <a:rPr lang="fr-FR" sz="1300" b="0" i="0" u="none" strike="noStrike" kern="1200" dirty="0">
                          <a:solidFill>
                            <a:schemeClr val="dk1"/>
                          </a:solidFill>
                          <a:effectLst/>
                          <a:latin typeface="+mn-lt"/>
                          <a:ea typeface="+mn-ea"/>
                          <a:cs typeface="+mn-cs"/>
                        </a:rPr>
                        <a:t>- utiliser les formules de politesse et d’échange les plus courantes ;</a:t>
                      </a:r>
                      <a:br>
                        <a:rPr lang="fr-FR" sz="1300" dirty="0"/>
                      </a:br>
                      <a:r>
                        <a:rPr lang="fr-FR" sz="1300" b="0" i="0" u="none" strike="noStrike" kern="1200" dirty="0">
                          <a:solidFill>
                            <a:schemeClr val="dk1"/>
                          </a:solidFill>
                          <a:effectLst/>
                          <a:latin typeface="+mn-lt"/>
                          <a:ea typeface="+mn-ea"/>
                          <a:cs typeface="+mn-cs"/>
                        </a:rPr>
                        <a:t>- raconter un évènement passé ;</a:t>
                      </a:r>
                      <a:br>
                        <a:rPr lang="fr-FR" sz="1300" dirty="0"/>
                      </a:br>
                      <a:r>
                        <a:rPr lang="fr-FR" sz="1300" b="0" i="0" u="none" strike="noStrike" kern="1200" dirty="0">
                          <a:solidFill>
                            <a:schemeClr val="dk1"/>
                          </a:solidFill>
                          <a:effectLst/>
                          <a:latin typeface="+mn-lt"/>
                          <a:ea typeface="+mn-ea"/>
                          <a:cs typeface="+mn-cs"/>
                        </a:rPr>
                        <a:t>- comprendre une conversation simple ;</a:t>
                      </a:r>
                      <a:br>
                        <a:rPr lang="fr-FR" sz="1300" dirty="0"/>
                      </a:br>
                      <a:r>
                        <a:rPr lang="fr-FR" sz="1300" b="0" i="0" u="none" strike="noStrike" kern="1200" dirty="0">
                          <a:solidFill>
                            <a:schemeClr val="dk1"/>
                          </a:solidFill>
                          <a:effectLst/>
                          <a:latin typeface="+mn-lt"/>
                          <a:ea typeface="+mn-ea"/>
                          <a:cs typeface="+mn-cs"/>
                        </a:rPr>
                        <a:t>- parler de mes goûts et expliquer pourquoi j’aime et je n’aime pas ;</a:t>
                      </a:r>
                      <a:br>
                        <a:rPr lang="fr-FR" sz="1300" dirty="0"/>
                      </a:br>
                      <a:r>
                        <a:rPr lang="fr-FR" sz="1300" b="0" i="0" u="none" strike="noStrike" kern="1200" dirty="0">
                          <a:solidFill>
                            <a:schemeClr val="dk1"/>
                          </a:solidFill>
                          <a:effectLst/>
                          <a:latin typeface="+mn-lt"/>
                          <a:ea typeface="+mn-ea"/>
                          <a:cs typeface="+mn-cs"/>
                        </a:rPr>
                        <a:t>- décrire mon quotidien et ce qui m’entoure (loisirs, travail, amis, famille) ;</a:t>
                      </a:r>
                      <a:br>
                        <a:rPr lang="fr-FR" sz="1300" dirty="0"/>
                      </a:br>
                      <a:r>
                        <a:rPr lang="fr-FR" sz="1300" b="0" i="0" u="none" strike="noStrike" kern="1200" dirty="0">
                          <a:solidFill>
                            <a:schemeClr val="dk1"/>
                          </a:solidFill>
                          <a:effectLst/>
                          <a:latin typeface="+mn-lt"/>
                          <a:ea typeface="+mn-ea"/>
                          <a:cs typeface="+mn-cs"/>
                        </a:rPr>
                        <a:t>- comprendre une lettre personnelle et répondre (pour inviter, remercier, m’excuser) ;</a:t>
                      </a:r>
                      <a:br>
                        <a:rPr lang="fr-FR" sz="1300" dirty="0"/>
                      </a:br>
                      <a:r>
                        <a:rPr lang="fr-FR" sz="1300" b="0" i="0" u="none" strike="noStrike" kern="1200" dirty="0">
                          <a:solidFill>
                            <a:schemeClr val="dk1"/>
                          </a:solidFill>
                          <a:effectLst/>
                          <a:latin typeface="+mn-lt"/>
                          <a:ea typeface="+mn-ea"/>
                          <a:cs typeface="+mn-cs"/>
                        </a:rPr>
                        <a:t>- comprendre des indications pour m’orienter ;</a:t>
                      </a:r>
                      <a:br>
                        <a:rPr lang="fr-FR" sz="1300" dirty="0"/>
                      </a:br>
                      <a:r>
                        <a:rPr lang="fr-FR" sz="1300" b="0" i="0" u="none" strike="noStrike" kern="1200" dirty="0">
                          <a:solidFill>
                            <a:schemeClr val="dk1"/>
                          </a:solidFill>
                          <a:effectLst/>
                          <a:latin typeface="+mn-lt"/>
                          <a:ea typeface="+mn-ea"/>
                          <a:cs typeface="+mn-cs"/>
                        </a:rPr>
                        <a:t>- relier les phrases avec des petits mots comme : « et », « mais », « parce que ».</a:t>
                      </a:r>
                      <a:endParaRPr lang="fr-FR" sz="1300" dirty="0"/>
                    </a:p>
                  </a:txBody>
                  <a:tcPr>
                    <a:solidFill>
                      <a:srgbClr val="FBEDEB"/>
                    </a:solidFill>
                  </a:tcPr>
                </a:tc>
                <a:tc>
                  <a:txBody>
                    <a:bodyPr/>
                    <a:lstStyle/>
                    <a:p>
                      <a:pPr algn="l"/>
                      <a:r>
                        <a:rPr lang="fr-FR" sz="1300" b="0" i="0" u="none" strike="noStrike" kern="1200" dirty="0">
                          <a:solidFill>
                            <a:schemeClr val="dk1"/>
                          </a:solidFill>
                          <a:effectLst/>
                          <a:latin typeface="+mn-lt"/>
                          <a:ea typeface="+mn-ea"/>
                          <a:cs typeface="+mn-cs"/>
                        </a:rPr>
                        <a:t>- raconter un évènement, une expérience, un rêve ;</a:t>
                      </a:r>
                      <a:br>
                        <a:rPr lang="fr-FR" sz="1300" dirty="0"/>
                      </a:br>
                      <a:r>
                        <a:rPr lang="fr-FR" sz="1300" b="0" i="0" u="none" strike="noStrike" kern="1200" dirty="0">
                          <a:solidFill>
                            <a:schemeClr val="dk1"/>
                          </a:solidFill>
                          <a:effectLst/>
                          <a:latin typeface="+mn-lt"/>
                          <a:ea typeface="+mn-ea"/>
                          <a:cs typeface="+mn-cs"/>
                        </a:rPr>
                        <a:t>- décrire un espoir, un but, un projet ;</a:t>
                      </a:r>
                      <a:br>
                        <a:rPr lang="fr-FR" sz="1300" dirty="0"/>
                      </a:br>
                      <a:r>
                        <a:rPr lang="fr-FR" sz="1300" b="0" i="0" u="none" strike="noStrike" kern="1200" dirty="0">
                          <a:solidFill>
                            <a:schemeClr val="dk1"/>
                          </a:solidFill>
                          <a:effectLst/>
                          <a:latin typeface="+mn-lt"/>
                          <a:ea typeface="+mn-ea"/>
                          <a:cs typeface="+mn-cs"/>
                        </a:rPr>
                        <a:t>- donner mon opinion et la justifier avec des arguments ;</a:t>
                      </a:r>
                      <a:br>
                        <a:rPr lang="fr-FR" sz="1300" dirty="0"/>
                      </a:br>
                      <a:r>
                        <a:rPr lang="fr-FR" sz="1300" b="0" i="0" u="none" strike="noStrike" kern="1200" dirty="0">
                          <a:solidFill>
                            <a:schemeClr val="dk1"/>
                          </a:solidFill>
                          <a:effectLst/>
                          <a:latin typeface="+mn-lt"/>
                          <a:ea typeface="+mn-ea"/>
                          <a:cs typeface="+mn-cs"/>
                        </a:rPr>
                        <a:t>- exprimer mes sentiments ;</a:t>
                      </a:r>
                      <a:br>
                        <a:rPr lang="fr-FR" sz="1300" dirty="0"/>
                      </a:br>
                      <a:r>
                        <a:rPr lang="fr-FR" sz="1300" b="0" i="0" u="none" strike="noStrike" kern="1200" dirty="0">
                          <a:solidFill>
                            <a:schemeClr val="dk1"/>
                          </a:solidFill>
                          <a:effectLst/>
                          <a:latin typeface="+mn-lt"/>
                          <a:ea typeface="+mn-ea"/>
                          <a:cs typeface="+mn-cs"/>
                        </a:rPr>
                        <a:t>- exprimer mon accord ou mon désaccord et expliquer pourquoi ;</a:t>
                      </a:r>
                      <a:br>
                        <a:rPr lang="fr-FR" sz="1300" dirty="0"/>
                      </a:br>
                      <a:r>
                        <a:rPr lang="fr-FR" sz="1300" b="0" i="0" u="none" strike="noStrike" kern="1200" dirty="0">
                          <a:solidFill>
                            <a:schemeClr val="dk1"/>
                          </a:solidFill>
                          <a:effectLst/>
                          <a:latin typeface="+mn-lt"/>
                          <a:ea typeface="+mn-ea"/>
                          <a:cs typeface="+mn-cs"/>
                        </a:rPr>
                        <a:t>- comprendre les éléments importants de l’actualité (article de journal, journal télévisé, émission de radio) ;</a:t>
                      </a:r>
                      <a:br>
                        <a:rPr lang="fr-FR" sz="1300" dirty="0"/>
                      </a:br>
                      <a:r>
                        <a:rPr lang="fr-FR" sz="1300" b="0" i="0" u="none" strike="noStrike" kern="1200" dirty="0">
                          <a:solidFill>
                            <a:schemeClr val="dk1"/>
                          </a:solidFill>
                          <a:effectLst/>
                          <a:latin typeface="+mn-lt"/>
                          <a:ea typeface="+mn-ea"/>
                          <a:cs typeface="+mn-cs"/>
                        </a:rPr>
                        <a:t>- faire des propositions, des hypothèses, donner des conseils ;</a:t>
                      </a:r>
                      <a:br>
                        <a:rPr lang="fr-FR" sz="1300" dirty="0"/>
                      </a:br>
                      <a:r>
                        <a:rPr lang="fr-FR" sz="1300" b="0" i="0" u="none" strike="noStrike" kern="1200" dirty="0">
                          <a:solidFill>
                            <a:schemeClr val="dk1"/>
                          </a:solidFill>
                          <a:effectLst/>
                          <a:latin typeface="+mn-lt"/>
                          <a:ea typeface="+mn-ea"/>
                          <a:cs typeface="+mn-cs"/>
                        </a:rPr>
                        <a:t>- convaincre quelqu’un ;</a:t>
                      </a:r>
                      <a:br>
                        <a:rPr lang="fr-FR" sz="1300" dirty="0"/>
                      </a:br>
                      <a:r>
                        <a:rPr lang="fr-FR" sz="1300" b="0" i="0" u="none" strike="noStrike" kern="1200" dirty="0">
                          <a:solidFill>
                            <a:schemeClr val="dk1"/>
                          </a:solidFill>
                          <a:effectLst/>
                          <a:latin typeface="+mn-lt"/>
                          <a:ea typeface="+mn-ea"/>
                          <a:cs typeface="+mn-cs"/>
                        </a:rPr>
                        <a:t>- me débrouiller dans des situations imprévues de la vie quotidienne et en voyage dans un pays où la langue cible est parlée ;</a:t>
                      </a:r>
                      <a:br>
                        <a:rPr lang="fr-FR" sz="1300" dirty="0"/>
                      </a:br>
                      <a:r>
                        <a:rPr lang="fr-FR" sz="1300" b="0" i="0" u="none" strike="noStrike" kern="1200" dirty="0">
                          <a:solidFill>
                            <a:schemeClr val="dk1"/>
                          </a:solidFill>
                          <a:effectLst/>
                          <a:latin typeface="+mn-lt"/>
                          <a:ea typeface="+mn-ea"/>
                          <a:cs typeface="+mn-cs"/>
                        </a:rPr>
                        <a:t>- organiser une présentation ou un discours, dans un ordre logique.</a:t>
                      </a:r>
                      <a:endParaRPr lang="fr-FR" sz="1300" dirty="0"/>
                    </a:p>
                  </a:txBody>
                  <a:tcPr>
                    <a:solidFill>
                      <a:srgbClr val="FBEDEB"/>
                    </a:solidFill>
                  </a:tcPr>
                </a:tc>
                <a:extLst>
                  <a:ext uri="{0D108BD9-81ED-4DB2-BD59-A6C34878D82A}">
                    <a16:rowId xmlns:a16="http://schemas.microsoft.com/office/drawing/2014/main" val="556644750"/>
                  </a:ext>
                </a:extLst>
              </a:tr>
            </a:tbl>
          </a:graphicData>
        </a:graphic>
      </p:graphicFrame>
      <p:pic>
        <p:nvPicPr>
          <p:cNvPr id="6" name="Image 5">
            <a:extLst>
              <a:ext uri="{FF2B5EF4-FFF2-40B4-BE49-F238E27FC236}">
                <a16:creationId xmlns:a16="http://schemas.microsoft.com/office/drawing/2014/main" id="{672ECC07-E7F6-B23C-2F34-6E8D7615230E}"/>
              </a:ext>
            </a:extLst>
          </p:cNvPr>
          <p:cNvPicPr>
            <a:picLocks noChangeAspect="1"/>
          </p:cNvPicPr>
          <p:nvPr/>
        </p:nvPicPr>
        <p:blipFill>
          <a:blip r:embed="rId2"/>
          <a:stretch>
            <a:fillRect/>
          </a:stretch>
        </p:blipFill>
        <p:spPr>
          <a:xfrm>
            <a:off x="7406286" y="179601"/>
            <a:ext cx="1422177" cy="432000"/>
          </a:xfrm>
          <a:prstGeom prst="rect">
            <a:avLst/>
          </a:prstGeom>
        </p:spPr>
      </p:pic>
    </p:spTree>
    <p:extLst>
      <p:ext uri="{BB962C8B-B14F-4D97-AF65-F5344CB8AC3E}">
        <p14:creationId xmlns:p14="http://schemas.microsoft.com/office/powerpoint/2010/main" val="3094307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11</a:t>
            </a:fld>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3142088486"/>
              </p:ext>
            </p:extLst>
          </p:nvPr>
        </p:nvGraphicFramePr>
        <p:xfrm>
          <a:off x="467545" y="516300"/>
          <a:ext cx="8208912" cy="3809691"/>
        </p:xfrm>
        <a:graphic>
          <a:graphicData uri="http://schemas.openxmlformats.org/drawingml/2006/table">
            <a:tbl>
              <a:tblPr firstRow="1" bandRow="1">
                <a:tableStyleId>{5C22544A-7EE6-4342-B048-85BDC9FD1C3A}</a:tableStyleId>
              </a:tblPr>
              <a:tblGrid>
                <a:gridCol w="548421">
                  <a:extLst>
                    <a:ext uri="{9D8B030D-6E8A-4147-A177-3AD203B41FA5}">
                      <a16:colId xmlns:a16="http://schemas.microsoft.com/office/drawing/2014/main" val="325430747"/>
                    </a:ext>
                  </a:extLst>
                </a:gridCol>
                <a:gridCol w="3708374">
                  <a:extLst>
                    <a:ext uri="{9D8B030D-6E8A-4147-A177-3AD203B41FA5}">
                      <a16:colId xmlns:a16="http://schemas.microsoft.com/office/drawing/2014/main" val="122000672"/>
                    </a:ext>
                  </a:extLst>
                </a:gridCol>
                <a:gridCol w="3952117">
                  <a:extLst>
                    <a:ext uri="{9D8B030D-6E8A-4147-A177-3AD203B41FA5}">
                      <a16:colId xmlns:a16="http://schemas.microsoft.com/office/drawing/2014/main" val="3820878381"/>
                    </a:ext>
                  </a:extLst>
                </a:gridCol>
              </a:tblGrid>
              <a:tr h="306008">
                <a:tc>
                  <a:txBody>
                    <a:bodyPr/>
                    <a:lstStyle/>
                    <a:p>
                      <a:pPr algn="ctr"/>
                      <a:endParaRPr lang="fr-FR" dirty="0"/>
                    </a:p>
                  </a:txBody>
                  <a:tcPr>
                    <a:noFill/>
                  </a:tcPr>
                </a:tc>
                <a:tc>
                  <a:txBody>
                    <a:bodyPr/>
                    <a:lstStyle/>
                    <a:p>
                      <a:pPr algn="ctr"/>
                      <a:r>
                        <a:rPr lang="fr-FR" sz="1300" dirty="0"/>
                        <a:t>DELF A2</a:t>
                      </a:r>
                    </a:p>
                  </a:txBody>
                  <a:tcPr/>
                </a:tc>
                <a:tc>
                  <a:txBody>
                    <a:bodyPr/>
                    <a:lstStyle/>
                    <a:p>
                      <a:pPr algn="ctr"/>
                      <a:r>
                        <a:rPr lang="fr-FR" sz="1300" dirty="0"/>
                        <a:t>DELF B1</a:t>
                      </a:r>
                    </a:p>
                  </a:txBody>
                  <a:tcPr/>
                </a:tc>
                <a:extLst>
                  <a:ext uri="{0D108BD9-81ED-4DB2-BD59-A6C34878D82A}">
                    <a16:rowId xmlns:a16="http://schemas.microsoft.com/office/drawing/2014/main" val="886023012"/>
                  </a:ext>
                </a:extLst>
              </a:tr>
              <a:tr h="242256">
                <a:tc rowSpan="6">
                  <a:txBody>
                    <a:bodyPr/>
                    <a:lstStyle/>
                    <a:p>
                      <a:pPr algn="ctr"/>
                      <a:r>
                        <a:rPr lang="fr-FR" sz="1400" b="0" i="0" dirty="0">
                          <a:solidFill>
                            <a:schemeClr val="tx1"/>
                          </a:solidFill>
                          <a:latin typeface="Bahnschrift SemiBold" panose="020B0502040204020203" pitchFamily="34" charset="0"/>
                        </a:rPr>
                        <a:t>Epreuves collectives</a:t>
                      </a:r>
                    </a:p>
                  </a:txBody>
                  <a:tcPr vert="vert270" anchor="b">
                    <a:noFill/>
                  </a:tcPr>
                </a:tc>
                <a:tc gridSpan="2">
                  <a:txBody>
                    <a:bodyPr/>
                    <a:lstStyle/>
                    <a:p>
                      <a:pPr algn="ctr"/>
                      <a:r>
                        <a:rPr lang="fr-FR" sz="1300" dirty="0">
                          <a:solidFill>
                            <a:srgbClr val="0070C0"/>
                          </a:solidFill>
                        </a:rPr>
                        <a:t>Compréhension de l’oral</a:t>
                      </a:r>
                    </a:p>
                  </a:txBody>
                  <a:tcPr/>
                </a:tc>
                <a:tc hMerge="1">
                  <a:txBody>
                    <a:bodyPr/>
                    <a:lstStyle/>
                    <a:p>
                      <a:endParaRPr lang="fr-FR"/>
                    </a:p>
                  </a:txBody>
                  <a:tcPr/>
                </a:tc>
                <a:extLst>
                  <a:ext uri="{0D108BD9-81ED-4DB2-BD59-A6C34878D82A}">
                    <a16:rowId xmlns:a16="http://schemas.microsoft.com/office/drawing/2014/main" val="4142068989"/>
                  </a:ext>
                </a:extLst>
              </a:tr>
              <a:tr h="535514">
                <a:tc vMerge="1">
                  <a:txBody>
                    <a:bodyPr/>
                    <a:lstStyle/>
                    <a:p>
                      <a:pPr algn="ctr"/>
                      <a:endParaRPr lang="fr-FR" dirty="0">
                        <a:solidFill>
                          <a:schemeClr val="tx1">
                            <a:lumMod val="50000"/>
                            <a:lumOff val="50000"/>
                          </a:schemeClr>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Ecouter des documents et répondre à des questions</a:t>
                      </a:r>
                    </a:p>
                    <a:p>
                      <a:pPr algn="r"/>
                      <a:r>
                        <a:rPr lang="fr-FR" sz="1200" dirty="0">
                          <a:solidFill>
                            <a:schemeClr val="tx1">
                              <a:lumMod val="50000"/>
                              <a:lumOff val="50000"/>
                            </a:schemeClr>
                          </a:solidFill>
                        </a:rPr>
                        <a:t>4 exercices – 25 minutes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Ecouter des documents et répondre à des questions</a:t>
                      </a:r>
                    </a:p>
                    <a:p>
                      <a:pPr marL="0" marR="0" lvl="0" indent="0" algn="r" defTabSz="914400" rtl="0" eaLnBrk="1" fontAlgn="auto" latinLnBrk="0" hangingPunct="1">
                        <a:lnSpc>
                          <a:spcPct val="100000"/>
                        </a:lnSpc>
                        <a:spcBef>
                          <a:spcPts val="0"/>
                        </a:spcBef>
                        <a:spcAft>
                          <a:spcPts val="0"/>
                        </a:spcAft>
                        <a:buClrTx/>
                        <a:buSzTx/>
                        <a:buFontTx/>
                        <a:buNone/>
                        <a:tabLst/>
                        <a:defRPr/>
                      </a:pPr>
                      <a:r>
                        <a:rPr lang="fr-FR" sz="1200" dirty="0">
                          <a:solidFill>
                            <a:schemeClr val="tx1">
                              <a:lumMod val="50000"/>
                              <a:lumOff val="50000"/>
                            </a:schemeClr>
                          </a:solidFill>
                        </a:rPr>
                        <a:t>3 exercices – 25 minutes</a:t>
                      </a:r>
                    </a:p>
                  </a:txBody>
                  <a:tcPr/>
                </a:tc>
                <a:extLst>
                  <a:ext uri="{0D108BD9-81ED-4DB2-BD59-A6C34878D82A}">
                    <a16:rowId xmlns:a16="http://schemas.microsoft.com/office/drawing/2014/main" val="1846167624"/>
                  </a:ext>
                </a:extLst>
              </a:tr>
              <a:tr h="242256">
                <a:tc vMerge="1">
                  <a:txBody>
                    <a:bodyPr/>
                    <a:lstStyle/>
                    <a:p>
                      <a:pPr algn="ctr"/>
                      <a:endParaRPr lang="fr-FR" dirty="0">
                        <a:solidFill>
                          <a:srgbClr val="0070C0"/>
                        </a:solidFill>
                      </a:endParaRPr>
                    </a:p>
                  </a:txBody>
                  <a:tcPr/>
                </a:tc>
                <a:tc gridSpan="2">
                  <a:txBody>
                    <a:bodyPr/>
                    <a:lstStyle/>
                    <a:p>
                      <a:pPr algn="ctr"/>
                      <a:r>
                        <a:rPr lang="fr-FR" sz="1300" dirty="0">
                          <a:solidFill>
                            <a:srgbClr val="0070C0"/>
                          </a:solidFill>
                        </a:rPr>
                        <a:t>Compréhension des écrits</a:t>
                      </a:r>
                    </a:p>
                  </a:txBody>
                  <a:tcPr/>
                </a:tc>
                <a:tc hMerge="1">
                  <a:txBody>
                    <a:bodyPr/>
                    <a:lstStyle/>
                    <a:p>
                      <a:endParaRPr lang="fr-FR"/>
                    </a:p>
                  </a:txBody>
                  <a:tcPr/>
                </a:tc>
                <a:extLst>
                  <a:ext uri="{0D108BD9-81ED-4DB2-BD59-A6C34878D82A}">
                    <a16:rowId xmlns:a16="http://schemas.microsoft.com/office/drawing/2014/main" val="2027121245"/>
                  </a:ext>
                </a:extLst>
              </a:tr>
              <a:tr h="470017">
                <a:tc vMerge="1">
                  <a:txBody>
                    <a:bodyPr/>
                    <a:lstStyle/>
                    <a:p>
                      <a:pPr algn="ctr"/>
                      <a:endParaRPr lang="fr-FR" dirty="0">
                        <a:solidFill>
                          <a:schemeClr val="tx1">
                            <a:lumMod val="50000"/>
                            <a:lumOff val="50000"/>
                          </a:schemeClr>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Lire des documents et répondre à des questions</a:t>
                      </a:r>
                    </a:p>
                    <a:p>
                      <a:pPr algn="r"/>
                      <a:r>
                        <a:rPr lang="fr-FR" sz="1200" dirty="0">
                          <a:solidFill>
                            <a:schemeClr val="tx1">
                              <a:lumMod val="50000"/>
                              <a:lumOff val="50000"/>
                            </a:schemeClr>
                          </a:solidFill>
                        </a:rPr>
                        <a:t>4 exercices – 30 minutes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Lire des documents et répondre à des questions</a:t>
                      </a:r>
                    </a:p>
                    <a:p>
                      <a:pPr algn="r"/>
                      <a:r>
                        <a:rPr lang="fr-FR" sz="1200" dirty="0">
                          <a:solidFill>
                            <a:schemeClr val="tx1">
                              <a:lumMod val="50000"/>
                              <a:lumOff val="50000"/>
                            </a:schemeClr>
                          </a:solidFill>
                        </a:rPr>
                        <a:t>2 exercices – 45 minutes</a:t>
                      </a:r>
                    </a:p>
                  </a:txBody>
                  <a:tcPr/>
                </a:tc>
                <a:extLst>
                  <a:ext uri="{0D108BD9-81ED-4DB2-BD59-A6C34878D82A}">
                    <a16:rowId xmlns:a16="http://schemas.microsoft.com/office/drawing/2014/main" val="4023479165"/>
                  </a:ext>
                </a:extLst>
              </a:tr>
              <a:tr h="242256">
                <a:tc vMerge="1">
                  <a:txBody>
                    <a:bodyPr/>
                    <a:lstStyle/>
                    <a:p>
                      <a:pPr algn="ctr"/>
                      <a:endParaRPr lang="fr-FR" dirty="0">
                        <a:solidFill>
                          <a:srgbClr val="0070C0"/>
                        </a:solidFill>
                      </a:endParaRPr>
                    </a:p>
                  </a:txBody>
                  <a:tcPr/>
                </a:tc>
                <a:tc gridSpan="2">
                  <a:txBody>
                    <a:bodyPr/>
                    <a:lstStyle/>
                    <a:p>
                      <a:pPr algn="ctr"/>
                      <a:r>
                        <a:rPr lang="fr-FR" sz="1300" dirty="0">
                          <a:solidFill>
                            <a:srgbClr val="0070C0"/>
                          </a:solidFill>
                        </a:rPr>
                        <a:t>Production écrite</a:t>
                      </a:r>
                    </a:p>
                  </a:txBody>
                  <a:tcPr/>
                </a:tc>
                <a:tc hMerge="1">
                  <a:txBody>
                    <a:bodyPr/>
                    <a:lstStyle/>
                    <a:p>
                      <a:endParaRPr lang="fr-FR"/>
                    </a:p>
                  </a:txBody>
                  <a:tcPr/>
                </a:tc>
                <a:extLst>
                  <a:ext uri="{0D108BD9-81ED-4DB2-BD59-A6C34878D82A}">
                    <a16:rowId xmlns:a16="http://schemas.microsoft.com/office/drawing/2014/main" val="1601546382"/>
                  </a:ext>
                </a:extLst>
              </a:tr>
              <a:tr h="382510">
                <a:tc vMerge="1">
                  <a:txBody>
                    <a:bodyPr/>
                    <a:lstStyle/>
                    <a:p>
                      <a:pPr algn="ctr"/>
                      <a:endParaRPr lang="fr-FR" dirty="0">
                        <a:solidFill>
                          <a:schemeClr val="tx1">
                            <a:lumMod val="50000"/>
                            <a:lumOff val="50000"/>
                          </a:schemeClr>
                        </a:solidFill>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Ecrire 2 textes de 60 mots minimum chacun</a:t>
                      </a:r>
                    </a:p>
                    <a:p>
                      <a:pPr algn="r"/>
                      <a:r>
                        <a:rPr lang="fr-FR" sz="1200" dirty="0">
                          <a:solidFill>
                            <a:schemeClr val="tx1">
                              <a:lumMod val="50000"/>
                              <a:lumOff val="50000"/>
                            </a:schemeClr>
                          </a:solidFill>
                        </a:rPr>
                        <a:t>2 exercices – 45 minutes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Ecrire 1 texte de 160 mots minimum</a:t>
                      </a:r>
                    </a:p>
                    <a:p>
                      <a:pPr algn="r"/>
                      <a:r>
                        <a:rPr lang="fr-FR" sz="1200" dirty="0">
                          <a:solidFill>
                            <a:schemeClr val="tx1">
                              <a:lumMod val="50000"/>
                              <a:lumOff val="50000"/>
                            </a:schemeClr>
                          </a:solidFill>
                        </a:rPr>
                        <a:t>1 exercice – 45 minutes</a:t>
                      </a:r>
                    </a:p>
                  </a:txBody>
                  <a:tcPr/>
                </a:tc>
                <a:extLst>
                  <a:ext uri="{0D108BD9-81ED-4DB2-BD59-A6C34878D82A}">
                    <a16:rowId xmlns:a16="http://schemas.microsoft.com/office/drawing/2014/main" val="586136910"/>
                  </a:ext>
                </a:extLst>
              </a:tr>
              <a:tr h="242256">
                <a:tc rowSpan="2">
                  <a:txBody>
                    <a:bodyPr/>
                    <a:lstStyle/>
                    <a:p>
                      <a:pPr algn="ctr"/>
                      <a:r>
                        <a:rPr lang="fr-FR" sz="1400" b="0" i="0" dirty="0">
                          <a:solidFill>
                            <a:schemeClr val="tx1"/>
                          </a:solidFill>
                          <a:latin typeface="Bahnschrift SemiBold" panose="020B0502040204020203" pitchFamily="34" charset="0"/>
                        </a:rPr>
                        <a:t>Epreuve individuelle</a:t>
                      </a:r>
                    </a:p>
                  </a:txBody>
                  <a:tcPr vert="vert270" anchor="b">
                    <a:noFill/>
                  </a:tcPr>
                </a:tc>
                <a:tc gridSpan="2">
                  <a:txBody>
                    <a:bodyPr/>
                    <a:lstStyle/>
                    <a:p>
                      <a:pPr algn="ctr"/>
                      <a:r>
                        <a:rPr lang="fr-FR" sz="1300" dirty="0">
                          <a:solidFill>
                            <a:srgbClr val="0070C0"/>
                          </a:solidFill>
                        </a:rPr>
                        <a:t>Production orale</a:t>
                      </a:r>
                    </a:p>
                  </a:txBody>
                  <a:tcPr/>
                </a:tc>
                <a:tc hMerge="1">
                  <a:txBody>
                    <a:bodyPr/>
                    <a:lstStyle/>
                    <a:p>
                      <a:endParaRPr lang="fr-FR"/>
                    </a:p>
                  </a:txBody>
                  <a:tcPr/>
                </a:tc>
                <a:extLst>
                  <a:ext uri="{0D108BD9-81ED-4DB2-BD59-A6C34878D82A}">
                    <a16:rowId xmlns:a16="http://schemas.microsoft.com/office/drawing/2014/main" val="3046439303"/>
                  </a:ext>
                </a:extLst>
              </a:tr>
              <a:tr h="688518">
                <a:tc vMerge="1">
                  <a:txBody>
                    <a:bodyPr/>
                    <a:lstStyle/>
                    <a:p>
                      <a:pPr algn="ctr"/>
                      <a:endParaRPr lang="fr-FR" dirty="0"/>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Entretien dirigé / Monologue suivi / Exercice</a:t>
                      </a:r>
                      <a:r>
                        <a:rPr lang="fr-FR" sz="1200" i="1" baseline="0" dirty="0"/>
                        <a:t> en interaction</a:t>
                      </a:r>
                      <a:endParaRPr lang="fr-FR" sz="1200" i="1" dirty="0"/>
                    </a:p>
                    <a:p>
                      <a:pPr algn="r"/>
                      <a:r>
                        <a:rPr lang="fr-FR" sz="1200" dirty="0">
                          <a:solidFill>
                            <a:schemeClr val="tx1">
                              <a:lumMod val="50000"/>
                              <a:lumOff val="50000"/>
                            </a:schemeClr>
                          </a:solidFill>
                        </a:rPr>
                        <a:t>3 parties – 6 à 8 minutes </a:t>
                      </a:r>
                    </a:p>
                    <a:p>
                      <a:pPr algn="r"/>
                      <a:r>
                        <a:rPr lang="fr-FR" sz="1200" dirty="0">
                          <a:solidFill>
                            <a:schemeClr val="tx1">
                              <a:lumMod val="50000"/>
                              <a:lumOff val="50000"/>
                            </a:schemeClr>
                          </a:solidFill>
                        </a:rPr>
                        <a:t>Préparation de 10 minutes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200" i="1" dirty="0"/>
                        <a:t>Entretien dirigé / Expression d’un point de vue / Exercice</a:t>
                      </a:r>
                      <a:r>
                        <a:rPr lang="fr-FR" sz="1200" i="1" baseline="0" dirty="0"/>
                        <a:t> en interaction</a:t>
                      </a:r>
                      <a:endParaRPr lang="fr-FR" sz="1200" i="1" dirty="0"/>
                    </a:p>
                    <a:p>
                      <a:pPr algn="r"/>
                      <a:r>
                        <a:rPr lang="fr-FR" sz="1200" dirty="0">
                          <a:solidFill>
                            <a:schemeClr val="tx1">
                              <a:lumMod val="50000"/>
                              <a:lumOff val="50000"/>
                            </a:schemeClr>
                          </a:solidFill>
                        </a:rPr>
                        <a:t>3 parties – 15 minutes  </a:t>
                      </a:r>
                    </a:p>
                    <a:p>
                      <a:pPr algn="r"/>
                      <a:r>
                        <a:rPr lang="fr-FR" sz="1200" dirty="0">
                          <a:solidFill>
                            <a:schemeClr val="tx1">
                              <a:lumMod val="50000"/>
                              <a:lumOff val="50000"/>
                            </a:schemeClr>
                          </a:solidFill>
                        </a:rPr>
                        <a:t>Préparation de 10 minutes</a:t>
                      </a:r>
                    </a:p>
                  </a:txBody>
                  <a:tcPr/>
                </a:tc>
                <a:extLst>
                  <a:ext uri="{0D108BD9-81ED-4DB2-BD59-A6C34878D82A}">
                    <a16:rowId xmlns:a16="http://schemas.microsoft.com/office/drawing/2014/main" val="3327677191"/>
                  </a:ext>
                </a:extLst>
              </a:tr>
            </a:tbl>
          </a:graphicData>
        </a:graphic>
      </p:graphicFrame>
      <p:sp>
        <p:nvSpPr>
          <p:cNvPr id="7" name="Rectangle 6"/>
          <p:cNvSpPr/>
          <p:nvPr/>
        </p:nvSpPr>
        <p:spPr>
          <a:xfrm>
            <a:off x="1115616" y="4325991"/>
            <a:ext cx="10915650" cy="461665"/>
          </a:xfrm>
          <a:prstGeom prst="rect">
            <a:avLst/>
          </a:prstGeom>
        </p:spPr>
        <p:txBody>
          <a:bodyPr wrap="square">
            <a:spAutoFit/>
          </a:bodyPr>
          <a:lstStyle/>
          <a:p>
            <a:pPr marL="285750" indent="-285750">
              <a:buFont typeface="Courier New" panose="02070309020205020404" pitchFamily="49" charset="0"/>
              <a:buChar char="o"/>
            </a:pPr>
            <a:r>
              <a:rPr lang="fr-FR" sz="1200" dirty="0"/>
              <a:t>chaque épreuve est sur 25 points / pour obtenir le diplôme, il faut avoir au minimum 50 points sur 100</a:t>
            </a:r>
          </a:p>
          <a:p>
            <a:pPr marL="285750" indent="-285750">
              <a:buFont typeface="Courier New" panose="02070309020205020404" pitchFamily="49" charset="0"/>
              <a:buChar char="o"/>
            </a:pPr>
            <a:r>
              <a:rPr lang="fr-FR" sz="1200" dirty="0">
                <a:solidFill>
                  <a:srgbClr val="C00000"/>
                </a:solidFill>
              </a:rPr>
              <a:t>une note en dessous de 5 points sur 25 dans une épreuve est éliminatoire</a:t>
            </a:r>
            <a:endParaRPr lang="fr-FR" sz="1200" dirty="0"/>
          </a:p>
        </p:txBody>
      </p:sp>
      <p:pic>
        <p:nvPicPr>
          <p:cNvPr id="10" name="Image 9">
            <a:extLst>
              <a:ext uri="{FF2B5EF4-FFF2-40B4-BE49-F238E27FC236}">
                <a16:creationId xmlns:a16="http://schemas.microsoft.com/office/drawing/2014/main" id="{D7C05551-10E1-BD8B-71BE-BD2EA0785B02}"/>
              </a:ext>
            </a:extLst>
          </p:cNvPr>
          <p:cNvPicPr>
            <a:picLocks noChangeAspect="1"/>
          </p:cNvPicPr>
          <p:nvPr/>
        </p:nvPicPr>
        <p:blipFill>
          <a:blip r:embed="rId2"/>
          <a:stretch>
            <a:fillRect/>
          </a:stretch>
        </p:blipFill>
        <p:spPr>
          <a:xfrm>
            <a:off x="7361823" y="84300"/>
            <a:ext cx="1422177" cy="432000"/>
          </a:xfrm>
          <a:prstGeom prst="rect">
            <a:avLst/>
          </a:prstGeom>
        </p:spPr>
      </p:pic>
    </p:spTree>
    <p:extLst>
      <p:ext uri="{BB962C8B-B14F-4D97-AF65-F5344CB8AC3E}">
        <p14:creationId xmlns:p14="http://schemas.microsoft.com/office/powerpoint/2010/main" val="4147752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12</a:t>
            </a:fld>
            <a:endParaRPr lang="fr-FR" dirty="0"/>
          </a:p>
        </p:txBody>
      </p:sp>
      <p:sp>
        <p:nvSpPr>
          <p:cNvPr id="10" name="Titre 1"/>
          <p:cNvSpPr>
            <a:spLocks noGrp="1"/>
          </p:cNvSpPr>
          <p:nvPr>
            <p:ph type="title"/>
          </p:nvPr>
        </p:nvSpPr>
        <p:spPr>
          <a:xfrm>
            <a:off x="360000" y="825985"/>
            <a:ext cx="3419912" cy="430934"/>
          </a:xfrm>
        </p:spPr>
        <p:txBody>
          <a:bodyPr/>
          <a:lstStyle/>
          <a:p>
            <a:r>
              <a:rPr lang="fr-FR" dirty="0"/>
              <a:t>Exemples d’épreuves</a:t>
            </a:r>
          </a:p>
        </p:txBody>
      </p:sp>
      <p:sp>
        <p:nvSpPr>
          <p:cNvPr id="11" name="Espace réservé du contenu 2"/>
          <p:cNvSpPr>
            <a:spLocks noGrp="1"/>
          </p:cNvSpPr>
          <p:nvPr>
            <p:ph idx="4294967295"/>
          </p:nvPr>
        </p:nvSpPr>
        <p:spPr>
          <a:xfrm>
            <a:off x="971600" y="1707654"/>
            <a:ext cx="6480720" cy="2304256"/>
          </a:xfrm>
          <a:prstGeom prst="rect">
            <a:avLst/>
          </a:prstGeom>
        </p:spPr>
        <p:txBody>
          <a:bodyPr/>
          <a:lstStyle/>
          <a:p>
            <a:r>
              <a:rPr lang="fr-FR" sz="1600" dirty="0">
                <a:hlinkClick r:id="rId2"/>
              </a:rPr>
              <a:t>Epreuves A2</a:t>
            </a:r>
            <a:endParaRPr lang="fr-FR" sz="1600" dirty="0"/>
          </a:p>
          <a:p>
            <a:endParaRPr lang="fr-FR" sz="1600" dirty="0"/>
          </a:p>
          <a:p>
            <a:r>
              <a:rPr lang="fr-FR" sz="1600" dirty="0">
                <a:hlinkClick r:id="rId3"/>
              </a:rPr>
              <a:t>Epreuves B1</a:t>
            </a:r>
            <a:endParaRPr lang="fr-FR" sz="1600" dirty="0"/>
          </a:p>
        </p:txBody>
      </p:sp>
      <p:pic>
        <p:nvPicPr>
          <p:cNvPr id="7" name="Image 6">
            <a:extLst>
              <a:ext uri="{FF2B5EF4-FFF2-40B4-BE49-F238E27FC236}">
                <a16:creationId xmlns:a16="http://schemas.microsoft.com/office/drawing/2014/main" id="{5CB48933-E1B9-D37D-2460-0B44A6596CD1}"/>
              </a:ext>
            </a:extLst>
          </p:cNvPr>
          <p:cNvPicPr>
            <a:picLocks noChangeAspect="1"/>
          </p:cNvPicPr>
          <p:nvPr/>
        </p:nvPicPr>
        <p:blipFill>
          <a:blip r:embed="rId4"/>
          <a:stretch>
            <a:fillRect/>
          </a:stretch>
        </p:blipFill>
        <p:spPr>
          <a:xfrm>
            <a:off x="7406286" y="179601"/>
            <a:ext cx="1422177" cy="432000"/>
          </a:xfrm>
          <a:prstGeom prst="rect">
            <a:avLst/>
          </a:prstGeom>
        </p:spPr>
      </p:pic>
    </p:spTree>
    <p:extLst>
      <p:ext uri="{BB962C8B-B14F-4D97-AF65-F5344CB8AC3E}">
        <p14:creationId xmlns:p14="http://schemas.microsoft.com/office/powerpoint/2010/main" val="35349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t>Le DCL FLE</a:t>
            </a:r>
          </a:p>
        </p:txBody>
      </p:sp>
      <p:sp>
        <p:nvSpPr>
          <p:cNvPr id="12" name="Espace réservé du contenu 11"/>
          <p:cNvSpPr>
            <a:spLocks noGrp="1"/>
          </p:cNvSpPr>
          <p:nvPr>
            <p:ph sz="quarter" idx="14"/>
          </p:nvPr>
        </p:nvSpPr>
        <p:spPr>
          <a:xfrm>
            <a:off x="359998" y="1620000"/>
            <a:ext cx="8460474" cy="2790000"/>
          </a:xfrm>
        </p:spPr>
        <p:txBody>
          <a:bodyPr/>
          <a:lstStyle/>
          <a:p>
            <a:pPr>
              <a:spcAft>
                <a:spcPts val="1200"/>
              </a:spcAft>
            </a:pPr>
            <a:r>
              <a:rPr lang="fr-FR" sz="1500" dirty="0"/>
              <a:t>Le DCL est aussi un diplôme de l’Education Nationale. C’est un </a:t>
            </a:r>
            <a:r>
              <a:rPr lang="fr-FR" sz="1500" b="1" dirty="0"/>
              <a:t>diplôme national professionnel </a:t>
            </a:r>
            <a:r>
              <a:rPr lang="fr-FR" sz="1500" dirty="0"/>
              <a:t>créé spécialement pour les adultes qui répond aux besoins du monde économique. </a:t>
            </a:r>
          </a:p>
          <a:p>
            <a:pPr>
              <a:spcAft>
                <a:spcPts val="1200"/>
              </a:spcAft>
            </a:pPr>
            <a:r>
              <a:rPr lang="fr-FR" sz="1500" dirty="0"/>
              <a:t>Son originalité : évaluer les </a:t>
            </a:r>
            <a:r>
              <a:rPr lang="fr-FR" sz="1500" b="1" dirty="0"/>
              <a:t>compétences langagières dans une situation proche de la réalité de travail</a:t>
            </a:r>
            <a:r>
              <a:rPr lang="fr-FR" sz="1500" dirty="0"/>
              <a:t>. </a:t>
            </a:r>
          </a:p>
          <a:p>
            <a:pPr>
              <a:spcAft>
                <a:spcPts val="0"/>
              </a:spcAft>
            </a:pPr>
            <a:r>
              <a:rPr lang="fr-FR" sz="1500" dirty="0"/>
              <a:t>DCL Français Langue Étrangère (FLE) A2 à C1</a:t>
            </a:r>
          </a:p>
          <a:p>
            <a:pPr>
              <a:spcAft>
                <a:spcPts val="0"/>
              </a:spcAft>
            </a:pPr>
            <a:r>
              <a:rPr lang="fr-FR" sz="1500" dirty="0"/>
              <a:t>(DCL Français Professionnel de Premier niveau (FP) A1 et A2)</a:t>
            </a:r>
          </a:p>
          <a:p>
            <a:pPr>
              <a:spcAft>
                <a:spcPts val="1200"/>
              </a:spcAft>
            </a:pPr>
            <a:r>
              <a:rPr lang="fr-FR" sz="1500" dirty="0"/>
              <a:t>En fonction de leur performance, les candidats obtiennent le diplôme avec la mention d'un des niveaux</a:t>
            </a:r>
          </a:p>
          <a:p>
            <a:pPr>
              <a:spcAft>
                <a:spcPts val="1200"/>
              </a:spcAft>
            </a:pPr>
            <a:r>
              <a:rPr lang="fr-FR" sz="1500" dirty="0"/>
              <a:t>Toutes les informations sont disponibles sur le site </a:t>
            </a:r>
            <a:r>
              <a:rPr lang="fr-FR" sz="1500" dirty="0">
                <a:hlinkClick r:id="rId2"/>
              </a:rPr>
              <a:t>education.gouv.fr</a:t>
            </a:r>
            <a:r>
              <a:rPr lang="fr-FR" sz="1500" dirty="0"/>
              <a:t>.</a:t>
            </a:r>
          </a:p>
        </p:txBody>
      </p:sp>
      <p:sp>
        <p:nvSpPr>
          <p:cNvPr id="2" name="Espace réservé de la date 1"/>
          <p:cNvSpPr>
            <a:spLocks noGrp="1"/>
          </p:cNvSpPr>
          <p:nvPr>
            <p:ph type="dt" sz="half" idx="10"/>
          </p:nvPr>
        </p:nvSpPr>
        <p:spPr/>
        <p:txBody>
          <a:bodyPr/>
          <a:lstStyle/>
          <a:p>
            <a:pPr algn="r"/>
            <a:r>
              <a:rPr lang="fr-FR" cap="all" dirty="0"/>
              <a:t>24/10/2023</a:t>
            </a:r>
          </a:p>
          <a:p>
            <a:pPr algn="r"/>
            <a:endParaRPr lang="fr-FR" cap="all" dirty="0"/>
          </a:p>
        </p:txBody>
      </p:sp>
      <p:sp>
        <p:nvSpPr>
          <p:cNvPr id="3" name="Espace réservé du pied de page 2"/>
          <p:cNvSpPr>
            <a:spLocks noGrp="1"/>
          </p:cNvSpPr>
          <p:nvPr>
            <p:ph type="ftr" sz="quarter" idx="11"/>
          </p:nvPr>
        </p:nvSpPr>
        <p:spPr/>
        <p:txBody>
          <a:bodyPr/>
          <a:lstStyle/>
          <a:p>
            <a:r>
              <a:rPr lang="fr-FR" dirty="0"/>
              <a:t>Service compétences de base et langues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13</a:t>
            </a:fld>
            <a:endParaRPr lang="fr-FR"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3999" y="195486"/>
            <a:ext cx="1210000" cy="396000"/>
          </a:xfrm>
          <a:prstGeom prst="rect">
            <a:avLst/>
          </a:prstGeom>
        </p:spPr>
      </p:pic>
    </p:spTree>
    <p:extLst>
      <p:ext uri="{BB962C8B-B14F-4D97-AF65-F5344CB8AC3E}">
        <p14:creationId xmlns:p14="http://schemas.microsoft.com/office/powerpoint/2010/main" val="3607984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529851"/>
            <a:ext cx="8424000" cy="457723"/>
          </a:xfrm>
        </p:spPr>
        <p:txBody>
          <a:bodyPr/>
          <a:lstStyle/>
          <a:p>
            <a:pPr algn="ctr"/>
            <a:r>
              <a:rPr lang="fr-FR" dirty="0"/>
              <a:t>Le DCL FLE en pratique</a:t>
            </a:r>
          </a:p>
        </p:txBody>
      </p:sp>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14</a:t>
            </a:fld>
            <a:endParaRPr lang="fr-FR" dirty="0"/>
          </a:p>
        </p:txBody>
      </p:sp>
      <p:sp>
        <p:nvSpPr>
          <p:cNvPr id="14" name="Espace réservé du contenu 2"/>
          <p:cNvSpPr>
            <a:spLocks noGrp="1"/>
          </p:cNvSpPr>
          <p:nvPr>
            <p:ph idx="4294967295"/>
          </p:nvPr>
        </p:nvSpPr>
        <p:spPr>
          <a:xfrm>
            <a:off x="539552" y="1101406"/>
            <a:ext cx="7776864" cy="1686368"/>
          </a:xfrm>
          <a:prstGeom prst="rect">
            <a:avLst/>
          </a:prstGeom>
        </p:spPr>
        <p:txBody>
          <a:bodyPr/>
          <a:lstStyle/>
          <a:p>
            <a:pPr marL="0" indent="0">
              <a:buNone/>
            </a:pPr>
            <a:r>
              <a:rPr lang="fr-FR" sz="1600" dirty="0"/>
              <a:t>Les inscriptions se font directement sur le site du </a:t>
            </a:r>
            <a:r>
              <a:rPr lang="fr-FR" sz="1600" dirty="0">
                <a:hlinkClick r:id="rId2"/>
              </a:rPr>
              <a:t>Ministère de l’Education Nationale</a:t>
            </a:r>
            <a:r>
              <a:rPr lang="fr-FR" sz="1600" dirty="0"/>
              <a:t>.</a:t>
            </a:r>
          </a:p>
          <a:p>
            <a:pPr marL="0" indent="0">
              <a:buNone/>
            </a:pPr>
            <a:endParaRPr lang="fr-FR" sz="1600" dirty="0"/>
          </a:p>
          <a:p>
            <a:pPr marL="0" indent="0">
              <a:buNone/>
            </a:pPr>
            <a:r>
              <a:rPr lang="fr-FR" sz="1600" dirty="0"/>
              <a:t>Le calendrier est consultable à l’adresse suivante : </a:t>
            </a:r>
            <a:r>
              <a:rPr lang="fr-FR" sz="1600" dirty="0">
                <a:hlinkClick r:id="rId3"/>
              </a:rPr>
              <a:t>Calendrier 2022 et 2023 des sessions d'examen | Ministère de l'Education Nationale et de la Jeunesse</a:t>
            </a:r>
            <a:r>
              <a:rPr lang="fr-FR" sz="1600" dirty="0"/>
              <a:t>.</a:t>
            </a:r>
          </a:p>
          <a:p>
            <a:pPr marL="0" indent="0">
              <a:buNone/>
            </a:pPr>
            <a:endParaRPr lang="fr-FR" sz="1600" dirty="0"/>
          </a:p>
          <a:p>
            <a:pPr marL="0" indent="0">
              <a:buNone/>
            </a:pPr>
            <a:endParaRPr lang="fr-FR" sz="1600" dirty="0"/>
          </a:p>
          <a:p>
            <a:pPr marL="0" indent="0">
              <a:buNone/>
            </a:pPr>
            <a:endParaRPr lang="fr-FR" sz="1600" dirty="0"/>
          </a:p>
          <a:p>
            <a:pPr marL="0" indent="0">
              <a:buNone/>
            </a:pPr>
            <a:endParaRPr lang="fr-FR" dirty="0"/>
          </a:p>
        </p:txBody>
      </p:sp>
      <p:sp>
        <p:nvSpPr>
          <p:cNvPr id="16" name="ZoneTexte 15"/>
          <p:cNvSpPr txBox="1"/>
          <p:nvPr/>
        </p:nvSpPr>
        <p:spPr>
          <a:xfrm>
            <a:off x="3014093" y="4367348"/>
            <a:ext cx="2827782" cy="369332"/>
          </a:xfrm>
          <a:prstGeom prst="rect">
            <a:avLst/>
          </a:prstGeom>
          <a:noFill/>
        </p:spPr>
        <p:txBody>
          <a:bodyPr wrap="square" rtlCol="0">
            <a:spAutoFit/>
          </a:bodyPr>
          <a:lstStyle/>
          <a:p>
            <a:r>
              <a:rPr lang="fr-FR" u="sng" dirty="0"/>
              <a:t>Frais d’inscription </a:t>
            </a:r>
            <a:r>
              <a:rPr lang="fr-FR" dirty="0"/>
              <a:t>: 100 €</a:t>
            </a:r>
          </a:p>
        </p:txBody>
      </p:sp>
      <p:pic>
        <p:nvPicPr>
          <p:cNvPr id="11" name="Image 10">
            <a:extLst>
              <a:ext uri="{FF2B5EF4-FFF2-40B4-BE49-F238E27FC236}">
                <a16:creationId xmlns:a16="http://schemas.microsoft.com/office/drawing/2014/main" id="{0C7452DF-77CA-3B96-5336-2695A44DD9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3999" y="195486"/>
            <a:ext cx="1210000" cy="396000"/>
          </a:xfrm>
          <a:prstGeom prst="rect">
            <a:avLst/>
          </a:prstGeom>
        </p:spPr>
      </p:pic>
    </p:spTree>
    <p:extLst>
      <p:ext uri="{BB962C8B-B14F-4D97-AF65-F5344CB8AC3E}">
        <p14:creationId xmlns:p14="http://schemas.microsoft.com/office/powerpoint/2010/main" val="3590937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15</a:t>
            </a:fld>
            <a:endParaRPr lang="fr-FR" dirty="0"/>
          </a:p>
        </p:txBody>
      </p:sp>
      <p:sp>
        <p:nvSpPr>
          <p:cNvPr id="3" name="Titre 2"/>
          <p:cNvSpPr>
            <a:spLocks noGrp="1"/>
          </p:cNvSpPr>
          <p:nvPr>
            <p:ph type="title"/>
          </p:nvPr>
        </p:nvSpPr>
        <p:spPr>
          <a:xfrm>
            <a:off x="333360" y="627534"/>
            <a:ext cx="8424000" cy="720000"/>
          </a:xfrm>
        </p:spPr>
        <p:txBody>
          <a:bodyPr/>
          <a:lstStyle/>
          <a:p>
            <a:r>
              <a:rPr lang="fr-FR" sz="2800" dirty="0"/>
              <a:t>Descriptif des niveaux du DCL</a:t>
            </a:r>
            <a:endParaRPr lang="fr-FR" dirty="0"/>
          </a:p>
        </p:txBody>
      </p:sp>
      <p:graphicFrame>
        <p:nvGraphicFramePr>
          <p:cNvPr id="7" name="Espace réservé du contenu 3"/>
          <p:cNvGraphicFramePr>
            <a:graphicFrameLocks noGrp="1"/>
          </p:cNvGraphicFramePr>
          <p:nvPr>
            <p:ph idx="4294967295"/>
            <p:extLst>
              <p:ext uri="{D42A27DB-BD31-4B8C-83A1-F6EECF244321}">
                <p14:modId xmlns:p14="http://schemas.microsoft.com/office/powerpoint/2010/main" val="995534174"/>
              </p:ext>
            </p:extLst>
          </p:nvPr>
        </p:nvGraphicFramePr>
        <p:xfrm>
          <a:off x="360000" y="993016"/>
          <a:ext cx="8597580" cy="3718560"/>
        </p:xfrm>
        <a:graphic>
          <a:graphicData uri="http://schemas.openxmlformats.org/drawingml/2006/table">
            <a:tbl>
              <a:tblPr firstRow="1" bandRow="1">
                <a:tableStyleId>{5C22544A-7EE6-4342-B048-85BDC9FD1C3A}</a:tableStyleId>
              </a:tblPr>
              <a:tblGrid>
                <a:gridCol w="579879">
                  <a:extLst>
                    <a:ext uri="{9D8B030D-6E8A-4147-A177-3AD203B41FA5}">
                      <a16:colId xmlns:a16="http://schemas.microsoft.com/office/drawing/2014/main" val="3813714958"/>
                    </a:ext>
                  </a:extLst>
                </a:gridCol>
                <a:gridCol w="8017701">
                  <a:extLst>
                    <a:ext uri="{9D8B030D-6E8A-4147-A177-3AD203B41FA5}">
                      <a16:colId xmlns:a16="http://schemas.microsoft.com/office/drawing/2014/main" val="2358326906"/>
                    </a:ext>
                  </a:extLst>
                </a:gridCol>
              </a:tblGrid>
              <a:tr h="233772">
                <a:tc gridSpan="2">
                  <a:txBody>
                    <a:bodyPr/>
                    <a:lstStyle/>
                    <a:p>
                      <a:pPr algn="ctr"/>
                      <a:r>
                        <a:rPr lang="fr-FR" sz="1300" cap="all" baseline="0" dirty="0"/>
                        <a:t>A2</a:t>
                      </a:r>
                    </a:p>
                  </a:txBody>
                  <a:tcPr>
                    <a:solidFill>
                      <a:srgbClr val="C00000"/>
                    </a:solidFill>
                  </a:tcPr>
                </a:tc>
                <a:tc hMerge="1">
                  <a:txBody>
                    <a:bodyPr/>
                    <a:lstStyle/>
                    <a:p>
                      <a:endParaRPr lang="fr-FR"/>
                    </a:p>
                  </a:txBody>
                  <a:tcPr/>
                </a:tc>
                <a:extLst>
                  <a:ext uri="{0D108BD9-81ED-4DB2-BD59-A6C34878D82A}">
                    <a16:rowId xmlns:a16="http://schemas.microsoft.com/office/drawing/2014/main" val="909543659"/>
                  </a:ext>
                </a:extLst>
              </a:tr>
              <a:tr h="760709">
                <a:tc>
                  <a:txBody>
                    <a:bodyPr/>
                    <a:lstStyle/>
                    <a:p>
                      <a:pPr algn="r"/>
                      <a:r>
                        <a:rPr lang="fr-FR" sz="1300" dirty="0"/>
                        <a:t>A2.1</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300" dirty="0"/>
                        <a:t>Le (la) candidat(e) est capable de repérer quelques informations essentielles écrites et orales, simples et prévisibles. Il(elle) peut gérer un échange simple et direct concernant des informations factuelles prévisibles même si les pauses et hésitations sont nombreuses. Il(elle) peut restituer de façon le plus souvent intelligible à l'écrit comme à l'oral des informations factuelles.</a:t>
                      </a:r>
                    </a:p>
                  </a:txBody>
                  <a:tcPr anchor="ctr"/>
                </a:tc>
                <a:extLst>
                  <a:ext uri="{0D108BD9-81ED-4DB2-BD59-A6C34878D82A}">
                    <a16:rowId xmlns:a16="http://schemas.microsoft.com/office/drawing/2014/main" val="274864668"/>
                  </a:ext>
                </a:extLst>
              </a:tr>
              <a:tr h="760709">
                <a:tc>
                  <a:txBody>
                    <a:bodyPr/>
                    <a:lstStyle/>
                    <a:p>
                      <a:pPr algn="r"/>
                      <a:r>
                        <a:rPr lang="fr-FR" sz="1300" dirty="0"/>
                        <a:t>A2</a:t>
                      </a: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300" dirty="0"/>
                        <a:t>Le (la) candidat(e) est capable de repérer un ensemble d'informations essentielles à l'écrit comme à l'oral. Il(elle) peut les vérifier et les compléter lors d'une interaction orale simple même si les pauses et/ou hésitations restent fréquentes. Il(elle) est capable, à l'écrit comme à l'oral, de restituer de façon intelligible ces informations essentielles, tout en les articulant très simplement.</a:t>
                      </a:r>
                    </a:p>
                  </a:txBody>
                  <a:tcPr anchor="ctr"/>
                </a:tc>
                <a:extLst>
                  <a:ext uri="{0D108BD9-81ED-4DB2-BD59-A6C34878D82A}">
                    <a16:rowId xmlns:a16="http://schemas.microsoft.com/office/drawing/2014/main" val="2732199562"/>
                  </a:ext>
                </a:extLst>
              </a:tr>
              <a:tr h="22085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300" b="1" i="0" u="none" strike="noStrike" kern="1200" cap="all" spc="0" normalizeH="0" baseline="0" noProof="0" dirty="0">
                          <a:ln>
                            <a:noFill/>
                          </a:ln>
                          <a:solidFill>
                            <a:prstClr val="white"/>
                          </a:solidFill>
                          <a:effectLst/>
                          <a:uLnTx/>
                          <a:uFillTx/>
                          <a:latin typeface="+mn-lt"/>
                          <a:ea typeface="+mn-ea"/>
                          <a:cs typeface="+mn-cs"/>
                        </a:rPr>
                        <a:t>B1</a:t>
                      </a:r>
                    </a:p>
                  </a:txBody>
                  <a:tcPr anchor="ctr">
                    <a:solidFill>
                      <a:srgbClr val="C00000"/>
                    </a:solidFill>
                  </a:tcPr>
                </a:tc>
                <a:tc hMerge="1">
                  <a:txBody>
                    <a:bodyPr/>
                    <a:lstStyle/>
                    <a:p>
                      <a:endParaRPr lang="fr-FR"/>
                    </a:p>
                  </a:txBody>
                  <a:tcPr/>
                </a:tc>
                <a:extLst>
                  <a:ext uri="{0D108BD9-81ED-4DB2-BD59-A6C34878D82A}">
                    <a16:rowId xmlns:a16="http://schemas.microsoft.com/office/drawing/2014/main" val="1146243988"/>
                  </a:ext>
                </a:extLst>
              </a:tr>
              <a:tr h="588936">
                <a:tc>
                  <a:txBody>
                    <a:bodyPr/>
                    <a:lstStyle/>
                    <a:p>
                      <a:pPr algn="r"/>
                      <a:r>
                        <a:rPr lang="fr-FR" sz="1300" dirty="0"/>
                        <a:t>B1.1</a:t>
                      </a:r>
                    </a:p>
                  </a:txBody>
                  <a:tcPr anchor="ctr"/>
                </a:tc>
                <a:tc>
                  <a:txBody>
                    <a:bodyPr/>
                    <a:lstStyle/>
                    <a:p>
                      <a:pPr algn="just"/>
                      <a:r>
                        <a:rPr lang="fr-FR" sz="1300" dirty="0"/>
                        <a:t>Le (la) candidat(e) est à  même de trier les informations utiles à  la réalisation de la mission. Sa présentation comporte, à  l'écrit comme à  l'oral, un début d'organisation ; il(elle) est capable de participer à  un échange de type informatif dans un contexte prévisible en utilisant une langue simple.</a:t>
                      </a:r>
                    </a:p>
                  </a:txBody>
                  <a:tcPr anchor="ctr"/>
                </a:tc>
                <a:extLst>
                  <a:ext uri="{0D108BD9-81ED-4DB2-BD59-A6C34878D82A}">
                    <a16:rowId xmlns:a16="http://schemas.microsoft.com/office/drawing/2014/main" val="552341409"/>
                  </a:ext>
                </a:extLst>
              </a:tr>
              <a:tr h="591964">
                <a:tc>
                  <a:txBody>
                    <a:bodyPr/>
                    <a:lstStyle/>
                    <a:p>
                      <a:pPr algn="r"/>
                      <a:r>
                        <a:rPr lang="fr-FR" sz="1300" dirty="0"/>
                        <a:t>B1.2</a:t>
                      </a:r>
                    </a:p>
                  </a:txBody>
                  <a:tcPr anchor="ctr"/>
                </a:tc>
                <a:tc>
                  <a:txBody>
                    <a:bodyPr/>
                    <a:lstStyle/>
                    <a:p>
                      <a:pPr algn="just"/>
                      <a:r>
                        <a:rPr lang="fr-FR" sz="1300" dirty="0"/>
                        <a:t>Le(la) candidat(e) est dès lors capable de traiter les informations pertinentes pour l'accomplissement de sa mission. Il(elle) les présente à  l'écrit comme à  l'oral en les sélectionnant et en les organisant pour justifier ses choix. Il(elle) utilise une langue ne comportant pas d'entrave majeure à  la communication. </a:t>
                      </a:r>
                    </a:p>
                  </a:txBody>
                  <a:tcPr anchor="ctr"/>
                </a:tc>
                <a:extLst>
                  <a:ext uri="{0D108BD9-81ED-4DB2-BD59-A6C34878D82A}">
                    <a16:rowId xmlns:a16="http://schemas.microsoft.com/office/drawing/2014/main" val="1803332238"/>
                  </a:ext>
                </a:extLst>
              </a:tr>
            </a:tbl>
          </a:graphicData>
        </a:graphic>
      </p:graphicFrame>
      <p:pic>
        <p:nvPicPr>
          <p:cNvPr id="10" name="Image 9">
            <a:extLst>
              <a:ext uri="{FF2B5EF4-FFF2-40B4-BE49-F238E27FC236}">
                <a16:creationId xmlns:a16="http://schemas.microsoft.com/office/drawing/2014/main" id="{7C214C6A-472D-23F1-8038-1D7CB39F5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999" y="195486"/>
            <a:ext cx="1210000" cy="396000"/>
          </a:xfrm>
          <a:prstGeom prst="rect">
            <a:avLst/>
          </a:prstGeom>
        </p:spPr>
      </p:pic>
    </p:spTree>
    <p:extLst>
      <p:ext uri="{BB962C8B-B14F-4D97-AF65-F5344CB8AC3E}">
        <p14:creationId xmlns:p14="http://schemas.microsoft.com/office/powerpoint/2010/main" val="2471614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16</a:t>
            </a:fld>
            <a:endParaRPr lang="fr-FR" dirty="0"/>
          </a:p>
        </p:txBody>
      </p:sp>
      <p:sp>
        <p:nvSpPr>
          <p:cNvPr id="10" name="Espace réservé du contenu 2"/>
          <p:cNvSpPr>
            <a:spLocks noGrp="1"/>
          </p:cNvSpPr>
          <p:nvPr>
            <p:ph idx="4294967295"/>
          </p:nvPr>
        </p:nvSpPr>
        <p:spPr>
          <a:xfrm>
            <a:off x="611560" y="697230"/>
            <a:ext cx="8352928" cy="3674720"/>
          </a:xfrm>
          <a:prstGeom prst="rect">
            <a:avLst/>
          </a:prstGeom>
        </p:spPr>
        <p:txBody>
          <a:bodyPr>
            <a:normAutofit fontScale="92500"/>
          </a:bodyPr>
          <a:lstStyle/>
          <a:p>
            <a:r>
              <a:rPr lang="fr-FR" sz="1400" dirty="0"/>
              <a:t>L'épreuve dure </a:t>
            </a:r>
            <a:r>
              <a:rPr lang="fr-FR" sz="1400" b="1" dirty="0"/>
              <a:t>2h30.</a:t>
            </a:r>
            <a:r>
              <a:rPr lang="fr-FR" sz="1400" dirty="0"/>
              <a:t> Il s'agit d'une </a:t>
            </a:r>
            <a:r>
              <a:rPr lang="fr-FR" sz="1400" b="1" dirty="0"/>
              <a:t>étude de cas</a:t>
            </a:r>
            <a:r>
              <a:rPr lang="fr-FR" sz="1400" dirty="0"/>
              <a:t> où s'enchaînent des tâches variées, comme dans la vie professionnelle, sur la base d'un scénario. </a:t>
            </a:r>
          </a:p>
          <a:p>
            <a:endParaRPr lang="fr-FR" sz="600" dirty="0"/>
          </a:p>
          <a:p>
            <a:r>
              <a:rPr lang="fr-FR" sz="1400" dirty="0"/>
              <a:t>Le travail consiste à :</a:t>
            </a:r>
          </a:p>
          <a:p>
            <a:pPr lvl="1">
              <a:spcBef>
                <a:spcPts val="0"/>
              </a:spcBef>
              <a:spcAft>
                <a:spcPts val="0"/>
              </a:spcAft>
              <a:buFont typeface="Courier New" panose="02070309020205020404" pitchFamily="49" charset="0"/>
              <a:buChar char="o"/>
            </a:pPr>
            <a:r>
              <a:rPr lang="fr-FR" sz="1400" dirty="0"/>
              <a:t> lire des documents</a:t>
            </a:r>
          </a:p>
          <a:p>
            <a:pPr lvl="1">
              <a:spcBef>
                <a:spcPts val="0"/>
              </a:spcBef>
              <a:spcAft>
                <a:spcPts val="0"/>
              </a:spcAft>
              <a:buFont typeface="Courier New" panose="02070309020205020404" pitchFamily="49" charset="0"/>
              <a:buChar char="o"/>
            </a:pPr>
            <a:r>
              <a:rPr lang="fr-FR" sz="1400" dirty="0"/>
              <a:t> consulter des documents </a:t>
            </a:r>
            <a:r>
              <a:rPr lang="fr-FR" sz="1400" dirty="0" err="1"/>
              <a:t>audios</a:t>
            </a:r>
            <a:r>
              <a:rPr lang="fr-FR" sz="1400" dirty="0"/>
              <a:t> ou des vidéos </a:t>
            </a:r>
          </a:p>
          <a:p>
            <a:pPr lvl="1">
              <a:spcBef>
                <a:spcPts val="0"/>
              </a:spcBef>
              <a:spcAft>
                <a:spcPts val="0"/>
              </a:spcAft>
              <a:buFont typeface="Courier New" panose="02070309020205020404" pitchFamily="49" charset="0"/>
              <a:buChar char="o"/>
            </a:pPr>
            <a:r>
              <a:rPr lang="fr-FR" sz="1400" dirty="0"/>
              <a:t> traiter l'information obtenue</a:t>
            </a:r>
          </a:p>
          <a:p>
            <a:pPr lvl="1">
              <a:spcBef>
                <a:spcPts val="0"/>
              </a:spcBef>
              <a:spcAft>
                <a:spcPts val="0"/>
              </a:spcAft>
              <a:buFont typeface="Courier New" panose="02070309020205020404" pitchFamily="49" charset="0"/>
              <a:buChar char="o"/>
            </a:pPr>
            <a:r>
              <a:rPr lang="fr-FR" sz="1400" dirty="0"/>
              <a:t> exposer des recommandations </a:t>
            </a:r>
          </a:p>
          <a:p>
            <a:pPr lvl="1">
              <a:spcBef>
                <a:spcPts val="0"/>
              </a:spcBef>
              <a:spcAft>
                <a:spcPts val="0"/>
              </a:spcAft>
              <a:buFont typeface="Courier New" panose="02070309020205020404" pitchFamily="49" charset="0"/>
              <a:buChar char="o"/>
            </a:pPr>
            <a:r>
              <a:rPr lang="fr-FR" sz="1400" dirty="0"/>
              <a:t> argumenter ces choix</a:t>
            </a:r>
          </a:p>
          <a:p>
            <a:pPr lvl="1">
              <a:spcBef>
                <a:spcPts val="0"/>
              </a:spcBef>
              <a:spcAft>
                <a:spcPts val="500"/>
              </a:spcAft>
              <a:buFont typeface="Courier New" panose="02070309020205020404" pitchFamily="49" charset="0"/>
              <a:buChar char="o"/>
            </a:pPr>
            <a:r>
              <a:rPr lang="fr-FR" sz="1400" dirty="0"/>
              <a:t> rédiger un écrit de synthèse </a:t>
            </a:r>
          </a:p>
          <a:p>
            <a:pPr marL="180000" lvl="1" indent="0">
              <a:spcBef>
                <a:spcPts val="0"/>
              </a:spcBef>
              <a:spcAft>
                <a:spcPts val="500"/>
              </a:spcAft>
              <a:buNone/>
            </a:pPr>
            <a:endParaRPr lang="fr-FR" sz="600" dirty="0"/>
          </a:p>
          <a:p>
            <a:r>
              <a:rPr lang="fr-FR" sz="1400" dirty="0"/>
              <a:t>Le candidat est évalué :</a:t>
            </a:r>
          </a:p>
          <a:p>
            <a:pPr lvl="1">
              <a:spcBef>
                <a:spcPts val="0"/>
              </a:spcBef>
              <a:spcAft>
                <a:spcPts val="0"/>
              </a:spcAft>
              <a:buFont typeface="Courier New" panose="02070309020205020404" pitchFamily="49" charset="0"/>
              <a:buChar char="o"/>
            </a:pPr>
            <a:r>
              <a:rPr lang="fr-FR" sz="1400" dirty="0"/>
              <a:t> sur l'efficacité de la communication pour mener à bien sa mission</a:t>
            </a:r>
          </a:p>
          <a:p>
            <a:pPr lvl="1">
              <a:spcBef>
                <a:spcPts val="0"/>
              </a:spcBef>
              <a:spcAft>
                <a:spcPts val="500"/>
              </a:spcAft>
              <a:buFont typeface="Courier New" panose="02070309020205020404" pitchFamily="49" charset="0"/>
              <a:buChar char="o"/>
            </a:pPr>
            <a:r>
              <a:rPr lang="fr-FR" sz="1400" dirty="0"/>
              <a:t> sur la qualité linguistique de sa prestation</a:t>
            </a:r>
          </a:p>
          <a:p>
            <a:pPr marL="180000" lvl="1" indent="0">
              <a:spcBef>
                <a:spcPts val="0"/>
              </a:spcBef>
              <a:spcAft>
                <a:spcPts val="500"/>
              </a:spcAft>
              <a:buNone/>
            </a:pPr>
            <a:endParaRPr lang="fr-FR" sz="600" dirty="0"/>
          </a:p>
          <a:p>
            <a:r>
              <a:rPr lang="fr-FR" sz="1400" dirty="0"/>
              <a:t>À l'issue de l'épreuve, un jury, composé d'inspecteurs, d'universitaires et d'examinateurs, propose la délivrance ou non du diplôme. Il mentionne un niveau du </a:t>
            </a:r>
            <a:r>
              <a:rPr lang="fr-FR" sz="1400" b="1" dirty="0"/>
              <a:t>Cadre européen commun de référence pour les langues</a:t>
            </a:r>
            <a:r>
              <a:rPr lang="fr-FR" sz="1400" dirty="0"/>
              <a:t> : A2 à C1.</a:t>
            </a:r>
          </a:p>
          <a:p>
            <a:endParaRPr lang="fr-FR" sz="1400" dirty="0"/>
          </a:p>
        </p:txBody>
      </p:sp>
      <p:pic>
        <p:nvPicPr>
          <p:cNvPr id="6" name="Image 5">
            <a:extLst>
              <a:ext uri="{FF2B5EF4-FFF2-40B4-BE49-F238E27FC236}">
                <a16:creationId xmlns:a16="http://schemas.microsoft.com/office/drawing/2014/main" id="{3D99B3A1-8A45-9617-2A6F-880825A031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999" y="195486"/>
            <a:ext cx="1210000" cy="396000"/>
          </a:xfrm>
          <a:prstGeom prst="rect">
            <a:avLst/>
          </a:prstGeom>
        </p:spPr>
      </p:pic>
    </p:spTree>
    <p:extLst>
      <p:ext uri="{BB962C8B-B14F-4D97-AF65-F5344CB8AC3E}">
        <p14:creationId xmlns:p14="http://schemas.microsoft.com/office/powerpoint/2010/main" val="1453235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8" y="454697"/>
            <a:ext cx="8424000" cy="457723"/>
          </a:xfrm>
        </p:spPr>
        <p:txBody>
          <a:bodyPr/>
          <a:lstStyle/>
          <a:p>
            <a:pPr algn="ctr"/>
            <a:r>
              <a:rPr lang="fr-FR" dirty="0"/>
              <a:t>Exemples d’épreuves</a:t>
            </a:r>
          </a:p>
        </p:txBody>
      </p:sp>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17</a:t>
            </a:fld>
            <a:endParaRPr lang="fr-FR" dirty="0"/>
          </a:p>
        </p:txBody>
      </p:sp>
      <p:pic>
        <p:nvPicPr>
          <p:cNvPr id="7" name="Image 6">
            <a:extLst>
              <a:ext uri="{FF2B5EF4-FFF2-40B4-BE49-F238E27FC236}">
                <a16:creationId xmlns:a16="http://schemas.microsoft.com/office/drawing/2014/main" id="{0BA05509-106A-367E-D16F-5D686E47C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3999" y="195486"/>
            <a:ext cx="1210000" cy="396000"/>
          </a:xfrm>
          <a:prstGeom prst="rect">
            <a:avLst/>
          </a:prstGeom>
        </p:spPr>
      </p:pic>
      <p:pic>
        <p:nvPicPr>
          <p:cNvPr id="3" name="Image 2">
            <a:extLst>
              <a:ext uri="{FF2B5EF4-FFF2-40B4-BE49-F238E27FC236}">
                <a16:creationId xmlns:a16="http://schemas.microsoft.com/office/drawing/2014/main" id="{EB201B39-FC68-1037-668D-CF41096DE39A}"/>
              </a:ext>
            </a:extLst>
          </p:cNvPr>
          <p:cNvPicPr>
            <a:picLocks noChangeAspect="1"/>
          </p:cNvPicPr>
          <p:nvPr/>
        </p:nvPicPr>
        <p:blipFill rotWithShape="1">
          <a:blip r:embed="rId3"/>
          <a:srcRect t="11291"/>
          <a:stretch/>
        </p:blipFill>
        <p:spPr>
          <a:xfrm>
            <a:off x="1931719" y="808197"/>
            <a:ext cx="5280557" cy="2976485"/>
          </a:xfrm>
          <a:prstGeom prst="rect">
            <a:avLst/>
          </a:prstGeom>
        </p:spPr>
      </p:pic>
      <p:sp>
        <p:nvSpPr>
          <p:cNvPr id="4" name="ZoneTexte 3">
            <a:extLst>
              <a:ext uri="{FF2B5EF4-FFF2-40B4-BE49-F238E27FC236}">
                <a16:creationId xmlns:a16="http://schemas.microsoft.com/office/drawing/2014/main" id="{BD711D83-4539-DA10-EF0D-276B35923C5C}"/>
              </a:ext>
            </a:extLst>
          </p:cNvPr>
          <p:cNvSpPr txBox="1"/>
          <p:nvPr/>
        </p:nvSpPr>
        <p:spPr>
          <a:xfrm>
            <a:off x="827584" y="3939902"/>
            <a:ext cx="4572000" cy="800219"/>
          </a:xfrm>
          <a:prstGeom prst="rect">
            <a:avLst/>
          </a:prstGeom>
          <a:noFill/>
        </p:spPr>
        <p:txBody>
          <a:bodyPr wrap="square">
            <a:spAutoFit/>
          </a:bodyPr>
          <a:lstStyle/>
          <a:p>
            <a:r>
              <a:rPr lang="fr-FR" sz="1400" dirty="0">
                <a:solidFill>
                  <a:srgbClr val="0070C0"/>
                </a:solidFill>
                <a:hlinkClick r:id="rId4">
                  <a:extLst>
                    <a:ext uri="{A12FA001-AC4F-418D-AE19-62706E023703}">
                      <ahyp:hlinkClr xmlns:ahyp="http://schemas.microsoft.com/office/drawing/2018/hyperlinkcolor" val="tx"/>
                    </a:ext>
                  </a:extLst>
                </a:hlinkClick>
              </a:rPr>
              <a:t>Liste des centres agréés DCL</a:t>
            </a:r>
            <a:endParaRPr lang="fr-FR" sz="1400" dirty="0">
              <a:solidFill>
                <a:srgbClr val="0070C0"/>
              </a:solidFill>
            </a:endParaRPr>
          </a:p>
          <a:p>
            <a:r>
              <a:rPr lang="fr-FR" sz="1400" dirty="0">
                <a:solidFill>
                  <a:srgbClr val="0070C0"/>
                </a:solidFill>
                <a:hlinkClick r:id="rId5">
                  <a:extLst>
                    <a:ext uri="{A12FA001-AC4F-418D-AE19-62706E023703}">
                      <ahyp:hlinkClr xmlns:ahyp="http://schemas.microsoft.com/office/drawing/2018/hyperlinkcolor" val="tx"/>
                    </a:ext>
                  </a:extLst>
                </a:hlinkClick>
              </a:rPr>
              <a:t>Annales DCL  et conseils</a:t>
            </a:r>
            <a:endParaRPr lang="fr-FR" sz="1400" dirty="0">
              <a:solidFill>
                <a:srgbClr val="0070C0"/>
              </a:solidFill>
            </a:endParaRPr>
          </a:p>
          <a:p>
            <a:endParaRPr lang="fr-FR" dirty="0"/>
          </a:p>
        </p:txBody>
      </p:sp>
    </p:spTree>
    <p:extLst>
      <p:ext uri="{BB962C8B-B14F-4D97-AF65-F5344CB8AC3E}">
        <p14:creationId xmlns:p14="http://schemas.microsoft.com/office/powerpoint/2010/main" val="1417822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DF432A-DD4F-363B-3631-E29130BFE4A4}"/>
              </a:ext>
            </a:extLst>
          </p:cNvPr>
          <p:cNvSpPr>
            <a:spLocks noGrp="1"/>
          </p:cNvSpPr>
          <p:nvPr>
            <p:ph type="title"/>
          </p:nvPr>
        </p:nvSpPr>
        <p:spPr>
          <a:xfrm>
            <a:off x="359999" y="900000"/>
            <a:ext cx="8424000" cy="447614"/>
          </a:xfrm>
        </p:spPr>
        <p:txBody>
          <a:bodyPr/>
          <a:lstStyle/>
          <a:p>
            <a:r>
              <a:rPr lang="fr-FR" dirty="0"/>
              <a:t>Les diplômes de français professionnel de la CCI</a:t>
            </a:r>
          </a:p>
        </p:txBody>
      </p:sp>
      <p:sp>
        <p:nvSpPr>
          <p:cNvPr id="3" name="Espace réservé de la date 2">
            <a:extLst>
              <a:ext uri="{FF2B5EF4-FFF2-40B4-BE49-F238E27FC236}">
                <a16:creationId xmlns:a16="http://schemas.microsoft.com/office/drawing/2014/main" id="{21962CC8-3E18-9C62-AE23-E840BD7A6490}"/>
              </a:ext>
            </a:extLst>
          </p:cNvPr>
          <p:cNvSpPr>
            <a:spLocks noGrp="1"/>
          </p:cNvSpPr>
          <p:nvPr>
            <p:ph type="dt" sz="half" idx="10"/>
          </p:nvPr>
        </p:nvSpPr>
        <p:spPr/>
        <p:txBody>
          <a:bodyPr/>
          <a:lstStyle/>
          <a:p>
            <a:pPr algn="r"/>
            <a:r>
              <a:rPr lang="fr-FR" cap="all"/>
              <a:t>XX/XX/XXXX</a:t>
            </a:r>
            <a:endParaRPr lang="fr-FR" cap="all" dirty="0"/>
          </a:p>
        </p:txBody>
      </p:sp>
      <p:sp>
        <p:nvSpPr>
          <p:cNvPr id="4" name="Espace réservé du pied de page 3">
            <a:extLst>
              <a:ext uri="{FF2B5EF4-FFF2-40B4-BE49-F238E27FC236}">
                <a16:creationId xmlns:a16="http://schemas.microsoft.com/office/drawing/2014/main" id="{B2B2A83E-C83D-62F5-C1A1-2E3734A55F49}"/>
              </a:ext>
            </a:extLst>
          </p:cNvPr>
          <p:cNvSpPr>
            <a:spLocks noGrp="1"/>
          </p:cNvSpPr>
          <p:nvPr>
            <p:ph type="ftr" sz="quarter" idx="11"/>
          </p:nvPr>
        </p:nvSpPr>
        <p:spPr/>
        <p:txBody>
          <a:bodyPr/>
          <a:lstStyle/>
          <a:p>
            <a:r>
              <a:rPr lang="fr-FR" dirty="0"/>
              <a:t>Ajout du CRIA 34</a:t>
            </a:r>
          </a:p>
        </p:txBody>
      </p:sp>
      <p:sp>
        <p:nvSpPr>
          <p:cNvPr id="5" name="Espace réservé du numéro de diapositive 4">
            <a:extLst>
              <a:ext uri="{FF2B5EF4-FFF2-40B4-BE49-F238E27FC236}">
                <a16:creationId xmlns:a16="http://schemas.microsoft.com/office/drawing/2014/main" id="{5B9B2ED4-C007-A28E-4FE1-386D17956F29}"/>
              </a:ext>
            </a:extLst>
          </p:cNvPr>
          <p:cNvSpPr>
            <a:spLocks noGrp="1"/>
          </p:cNvSpPr>
          <p:nvPr>
            <p:ph type="sldNum" sz="quarter" idx="12"/>
          </p:nvPr>
        </p:nvSpPr>
        <p:spPr/>
        <p:txBody>
          <a:bodyPr/>
          <a:lstStyle/>
          <a:p>
            <a:fld id="{733122C9-A0B9-462F-8757-0847AD287B63}" type="slidenum">
              <a:rPr lang="fr-FR" smtClean="0"/>
              <a:pPr/>
              <a:t>18</a:t>
            </a:fld>
            <a:endParaRPr lang="fr-FR" dirty="0"/>
          </a:p>
        </p:txBody>
      </p:sp>
      <p:sp>
        <p:nvSpPr>
          <p:cNvPr id="6" name="Espace réservé du contenu 5">
            <a:extLst>
              <a:ext uri="{FF2B5EF4-FFF2-40B4-BE49-F238E27FC236}">
                <a16:creationId xmlns:a16="http://schemas.microsoft.com/office/drawing/2014/main" id="{4F8F62CA-69BB-6AB4-9E59-D84F1B2BB13C}"/>
              </a:ext>
            </a:extLst>
          </p:cNvPr>
          <p:cNvSpPr>
            <a:spLocks noGrp="1"/>
          </p:cNvSpPr>
          <p:nvPr>
            <p:ph sz="quarter" idx="14"/>
          </p:nvPr>
        </p:nvSpPr>
        <p:spPr>
          <a:xfrm>
            <a:off x="359998" y="1347614"/>
            <a:ext cx="8424000" cy="3062386"/>
          </a:xfrm>
        </p:spPr>
        <p:txBody>
          <a:bodyPr/>
          <a:lstStyle/>
          <a:p>
            <a:pPr marL="0" marR="0" lvl="0" indent="0" algn="just" defTabSz="914400" rtl="0" eaLnBrk="1" fontAlgn="auto" latinLnBrk="0" hangingPunct="1">
              <a:lnSpc>
                <a:spcPct val="90000"/>
              </a:lnSpc>
              <a:spcBef>
                <a:spcPts val="1400"/>
              </a:spcBef>
              <a:spcAft>
                <a:spcPts val="0"/>
              </a:spcAft>
              <a:buClrTx/>
              <a:buSzTx/>
              <a:buFont typeface="Euphemia" pitchFamily="34" charset="0"/>
              <a:buNone/>
              <a:tabLst/>
              <a:defRPr/>
            </a:pPr>
            <a:r>
              <a:rPr kumimoji="0" lang="fr-FR" sz="2400" b="0" i="0" u="none" strike="noStrike" kern="1200" cap="none" spc="0" normalizeH="0" baseline="0" noProof="0" dirty="0">
                <a:ln>
                  <a:noFill/>
                </a:ln>
                <a:solidFill>
                  <a:srgbClr val="000000"/>
                </a:solidFill>
                <a:effectLst/>
                <a:uLnTx/>
                <a:uFillTx/>
                <a:latin typeface="Segoe UI Emoji" panose="020B0502040204020203" pitchFamily="34" charset="0"/>
                <a:ea typeface="Segoe UI Emoji" panose="020B0502040204020203" pitchFamily="34" charset="0"/>
                <a:cs typeface="+mn-cs"/>
              </a:rPr>
              <a:t>On peut également valider son niveau de français avec un </a:t>
            </a:r>
            <a:r>
              <a:rPr kumimoji="0" lang="fr-FR" sz="2400" b="1" i="0" u="none" strike="noStrike" kern="1200" cap="none" spc="0" normalizeH="0" baseline="0" noProof="0" dirty="0">
                <a:ln>
                  <a:noFill/>
                </a:ln>
                <a:solidFill>
                  <a:srgbClr val="10B3AD"/>
                </a:solidFill>
                <a:effectLst/>
                <a:uLnTx/>
                <a:uFillTx/>
                <a:latin typeface="Segoe UI Emoji" panose="020B0502040204020203" pitchFamily="34" charset="0"/>
                <a:ea typeface="Segoe UI Emoji" panose="020B0502040204020203" pitchFamily="34" charset="0"/>
                <a:cs typeface="+mn-cs"/>
                <a:hlinkClick r:id="rId2">
                  <a:extLst>
                    <a:ext uri="{A12FA001-AC4F-418D-AE19-62706E023703}">
                      <ahyp:hlinkClr xmlns:ahyp="http://schemas.microsoft.com/office/drawing/2018/hyperlinkcolor" val="tx"/>
                    </a:ext>
                  </a:extLst>
                </a:hlinkClick>
              </a:rPr>
              <a:t>Diplôme de français professionnel</a:t>
            </a:r>
            <a:r>
              <a:rPr kumimoji="0" lang="fr-FR" sz="2400" b="1" i="0" u="none" strike="noStrike" kern="1200" cap="none" spc="0" normalizeH="0" baseline="0" noProof="0" dirty="0">
                <a:ln>
                  <a:noFill/>
                </a:ln>
                <a:solidFill>
                  <a:srgbClr val="10B3AD"/>
                </a:solidFill>
                <a:effectLst/>
                <a:uLnTx/>
                <a:uFillTx/>
                <a:latin typeface="Segoe UI Emoji" panose="020B0502040204020203" pitchFamily="34" charset="0"/>
                <a:ea typeface="Segoe UI Emoji" panose="020B0502040204020203" pitchFamily="34" charset="0"/>
                <a:cs typeface="+mn-cs"/>
              </a:rPr>
              <a:t> (DFP).</a:t>
            </a:r>
            <a:r>
              <a:rPr kumimoji="0" lang="fr-FR" sz="2400" b="0" i="0" u="none" strike="noStrike" kern="1200" cap="none" spc="0" normalizeH="0" baseline="0" noProof="0" dirty="0">
                <a:ln>
                  <a:noFill/>
                </a:ln>
                <a:solidFill>
                  <a:srgbClr val="000000"/>
                </a:solidFill>
                <a:effectLst/>
                <a:uLnTx/>
                <a:uFillTx/>
                <a:latin typeface="Segoe UI Emoji" panose="020B0502040204020203" pitchFamily="34" charset="0"/>
                <a:ea typeface="Segoe UI Emoji" panose="020B0502040204020203" pitchFamily="34" charset="0"/>
                <a:cs typeface="+mn-cs"/>
              </a:rPr>
              <a:t> Valables à vie, ils sont aussi reconnu par le </a:t>
            </a:r>
            <a:r>
              <a:rPr kumimoji="0" lang="fr-FR" sz="2400" b="1" i="0" u="none" strike="noStrike" kern="1200" cap="none" spc="0" normalizeH="0" baseline="0" noProof="0" dirty="0">
                <a:ln>
                  <a:noFill/>
                </a:ln>
                <a:solidFill>
                  <a:srgbClr val="10B3AD"/>
                </a:solidFill>
                <a:effectLst/>
                <a:uLnTx/>
                <a:uFillTx/>
                <a:latin typeface="Segoe UI Emoji" panose="020B0502040204020203" pitchFamily="34" charset="0"/>
                <a:ea typeface="Segoe UI Emoji" panose="020B0502040204020203" pitchFamily="34" charset="0"/>
                <a:cs typeface="+mn-cs"/>
                <a:hlinkClick r:id="rId3">
                  <a:extLst>
                    <a:ext uri="{A12FA001-AC4F-418D-AE19-62706E023703}">
                      <ahyp:hlinkClr xmlns:ahyp="http://schemas.microsoft.com/office/drawing/2018/hyperlinkcolor" val="tx"/>
                    </a:ext>
                  </a:extLst>
                </a:hlinkClick>
              </a:rPr>
              <a:t>Ministère de l’Intérieur</a:t>
            </a:r>
            <a:r>
              <a:rPr kumimoji="0" lang="fr-FR" sz="2400" b="1" i="0" u="none" strike="noStrike" kern="1200" cap="none" spc="0" normalizeH="0" baseline="0" noProof="0" dirty="0">
                <a:ln>
                  <a:noFill/>
                </a:ln>
                <a:solidFill>
                  <a:srgbClr val="10B3AD"/>
                </a:solidFill>
                <a:effectLst/>
                <a:uLnTx/>
                <a:uFillTx/>
                <a:latin typeface="Segoe UI Emoji" panose="020B0502040204020203" pitchFamily="34" charset="0"/>
                <a:ea typeface="Segoe UI Emoji" panose="020B0502040204020203" pitchFamily="34" charset="0"/>
                <a:cs typeface="+mn-cs"/>
              </a:rPr>
              <a:t> </a:t>
            </a:r>
          </a:p>
          <a:p>
            <a:pPr marL="0" marR="0" lvl="0" indent="0" algn="just" defTabSz="914400" rtl="0" eaLnBrk="1" fontAlgn="auto" latinLnBrk="0" hangingPunct="1">
              <a:lnSpc>
                <a:spcPct val="90000"/>
              </a:lnSpc>
              <a:spcBef>
                <a:spcPts val="1400"/>
              </a:spcBef>
              <a:spcAft>
                <a:spcPts val="0"/>
              </a:spcAft>
              <a:buClrTx/>
              <a:buSzTx/>
              <a:buFont typeface="Euphemia" pitchFamily="34" charset="0"/>
              <a:buNone/>
              <a:tabLst/>
              <a:defRPr/>
            </a:pPr>
            <a:r>
              <a:rPr lang="fr-FR" sz="2400" b="1" dirty="0">
                <a:latin typeface="Segoe UI Emoji" panose="020B0502040204020203" pitchFamily="34" charset="0"/>
                <a:ea typeface="Segoe UI Emoji" panose="020B0502040204020203" pitchFamily="34" charset="0"/>
              </a:rPr>
              <a:t>Ils mettent en avant bien sûr des contextes professionnels d’utilisation de la langue (santé, tourisme, restauration, affaires etc.) et s’adossent également aux niveaux du CECR des langues. Ils peuvent répondre à des projets d’insertion ou d’évolution professionnelle.</a:t>
            </a:r>
            <a:endParaRPr kumimoji="0" lang="fr-FR" sz="2400" b="1" i="0" u="none" strike="noStrike" kern="1200" cap="none" spc="0" normalizeH="0" baseline="0" noProof="0" dirty="0">
              <a:ln>
                <a:noFill/>
              </a:ln>
              <a:effectLst/>
              <a:uLnTx/>
              <a:uFillTx/>
              <a:latin typeface="Segoe UI Emoji" panose="020B0502040204020203" pitchFamily="34" charset="0"/>
              <a:ea typeface="Segoe UI Emoji" panose="020B0502040204020203" pitchFamily="34" charset="0"/>
              <a:cs typeface="+mn-cs"/>
            </a:endParaRPr>
          </a:p>
          <a:p>
            <a:endParaRPr lang="fr-FR" dirty="0"/>
          </a:p>
        </p:txBody>
      </p:sp>
    </p:spTree>
    <p:extLst>
      <p:ext uri="{BB962C8B-B14F-4D97-AF65-F5344CB8AC3E}">
        <p14:creationId xmlns:p14="http://schemas.microsoft.com/office/powerpoint/2010/main" val="566785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0F410-9198-A2FD-D503-C1B6DE51EE19}"/>
              </a:ext>
            </a:extLst>
          </p:cNvPr>
          <p:cNvSpPr>
            <a:spLocks noGrp="1"/>
          </p:cNvSpPr>
          <p:nvPr>
            <p:ph type="title"/>
          </p:nvPr>
        </p:nvSpPr>
        <p:spPr>
          <a:xfrm>
            <a:off x="359999" y="900000"/>
            <a:ext cx="8424000" cy="360000"/>
          </a:xfrm>
        </p:spPr>
        <p:txBody>
          <a:bodyPr/>
          <a:lstStyle/>
          <a:p>
            <a:r>
              <a:rPr lang="fr-FR" dirty="0"/>
              <a:t>Les diplômes </a:t>
            </a:r>
            <a:br>
              <a:rPr lang="fr-FR" dirty="0"/>
            </a:br>
            <a:r>
              <a:rPr lang="fr-FR" dirty="0"/>
              <a:t>de français</a:t>
            </a:r>
            <a:br>
              <a:rPr lang="fr-FR" dirty="0"/>
            </a:br>
            <a:r>
              <a:rPr lang="fr-FR" dirty="0"/>
              <a:t>de la CCI</a:t>
            </a:r>
            <a:br>
              <a:rPr lang="fr-FR" dirty="0"/>
            </a:br>
            <a:br>
              <a:rPr lang="fr-FR" dirty="0"/>
            </a:br>
            <a:br>
              <a:rPr lang="fr-FR" dirty="0"/>
            </a:br>
            <a:br>
              <a:rPr lang="fr-FR" dirty="0"/>
            </a:br>
            <a:br>
              <a:rPr lang="fr-FR" dirty="0"/>
            </a:br>
            <a:br>
              <a:rPr lang="fr-FR" dirty="0"/>
            </a:br>
            <a:br>
              <a:rPr lang="fr-FR" dirty="0"/>
            </a:br>
            <a:br>
              <a:rPr lang="fr-FR" dirty="0"/>
            </a:br>
            <a:br>
              <a:rPr lang="fr-FR" dirty="0"/>
            </a:br>
            <a:r>
              <a:rPr lang="fr-FR" sz="1400" dirty="0"/>
              <a:t>Plus d’infos sur :</a:t>
            </a:r>
            <a:br>
              <a:rPr lang="fr-FR" sz="1400" dirty="0"/>
            </a:br>
            <a:r>
              <a:rPr kumimoji="0" lang="fr-FR" sz="1400" b="1" i="0" u="none" strike="noStrike" kern="1200" cap="none" spc="0" normalizeH="0" baseline="0" noProof="0" dirty="0">
                <a:ln>
                  <a:noFill/>
                </a:ln>
                <a:solidFill>
                  <a:srgbClr val="10B3AD"/>
                </a:solidFill>
                <a:effectLst/>
                <a:uLnTx/>
                <a:uFillTx/>
                <a:latin typeface="Segoe UI Emoji" panose="020B0502040204020203" pitchFamily="34" charset="0"/>
                <a:ea typeface="Segoe UI Emoji" panose="020B0502040204020203" pitchFamily="34" charset="0"/>
                <a:cs typeface="+mn-cs"/>
                <a:hlinkClick r:id="rId2">
                  <a:extLst>
                    <a:ext uri="{A12FA001-AC4F-418D-AE19-62706E023703}">
                      <ahyp:hlinkClr xmlns:ahyp="http://schemas.microsoft.com/office/drawing/2018/hyperlinkcolor" val="tx"/>
                    </a:ext>
                  </a:extLst>
                </a:hlinkClick>
              </a:rPr>
              <a:t>Diplôme de français professionnel</a:t>
            </a:r>
            <a:r>
              <a:rPr kumimoji="0" lang="fr-FR" sz="1400" b="1" i="0" u="none" strike="noStrike" kern="1200" cap="none" spc="0" normalizeH="0" baseline="0" noProof="0" dirty="0">
                <a:ln>
                  <a:noFill/>
                </a:ln>
                <a:solidFill>
                  <a:srgbClr val="10B3AD"/>
                </a:solidFill>
                <a:effectLst/>
                <a:uLnTx/>
                <a:uFillTx/>
                <a:latin typeface="Segoe UI Emoji" panose="020B0502040204020203" pitchFamily="34" charset="0"/>
                <a:ea typeface="Segoe UI Emoji" panose="020B0502040204020203" pitchFamily="34" charset="0"/>
                <a:cs typeface="+mn-cs"/>
              </a:rPr>
              <a:t> (DFP).</a:t>
            </a:r>
            <a:endParaRPr lang="fr-FR" sz="1400" dirty="0"/>
          </a:p>
        </p:txBody>
      </p:sp>
      <p:sp>
        <p:nvSpPr>
          <p:cNvPr id="3" name="Espace réservé de la date 2">
            <a:extLst>
              <a:ext uri="{FF2B5EF4-FFF2-40B4-BE49-F238E27FC236}">
                <a16:creationId xmlns:a16="http://schemas.microsoft.com/office/drawing/2014/main" id="{8C4E234B-4A7D-8135-D547-61CCC11BB99F}"/>
              </a:ext>
            </a:extLst>
          </p:cNvPr>
          <p:cNvSpPr>
            <a:spLocks noGrp="1"/>
          </p:cNvSpPr>
          <p:nvPr>
            <p:ph type="dt" sz="half" idx="10"/>
          </p:nvPr>
        </p:nvSpPr>
        <p:spPr/>
        <p:txBody>
          <a:bodyPr/>
          <a:lstStyle/>
          <a:p>
            <a:pPr algn="r"/>
            <a:r>
              <a:rPr lang="fr-FR" cap="all" dirty="0"/>
              <a:t>17/06/2024</a:t>
            </a:r>
          </a:p>
        </p:txBody>
      </p:sp>
      <p:sp>
        <p:nvSpPr>
          <p:cNvPr id="4" name="Espace réservé du pied de page 3">
            <a:extLst>
              <a:ext uri="{FF2B5EF4-FFF2-40B4-BE49-F238E27FC236}">
                <a16:creationId xmlns:a16="http://schemas.microsoft.com/office/drawing/2014/main" id="{61901BC9-26CE-AA03-9AE5-D532B7FE92ED}"/>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0471FDDF-7F07-C4BC-EFE0-67635C6E54F5}"/>
              </a:ext>
            </a:extLst>
          </p:cNvPr>
          <p:cNvSpPr>
            <a:spLocks noGrp="1"/>
          </p:cNvSpPr>
          <p:nvPr>
            <p:ph type="sldNum" sz="quarter" idx="12"/>
          </p:nvPr>
        </p:nvSpPr>
        <p:spPr/>
        <p:txBody>
          <a:bodyPr/>
          <a:lstStyle/>
          <a:p>
            <a:fld id="{733122C9-A0B9-462F-8757-0847AD287B63}" type="slidenum">
              <a:rPr lang="fr-FR" smtClean="0"/>
              <a:pPr/>
              <a:t>19</a:t>
            </a:fld>
            <a:endParaRPr lang="fr-FR" dirty="0"/>
          </a:p>
        </p:txBody>
      </p:sp>
      <p:sp>
        <p:nvSpPr>
          <p:cNvPr id="7" name="Espace réservé du texte 6">
            <a:extLst>
              <a:ext uri="{FF2B5EF4-FFF2-40B4-BE49-F238E27FC236}">
                <a16:creationId xmlns:a16="http://schemas.microsoft.com/office/drawing/2014/main" id="{BA82A423-2FAC-DAD3-A7A3-810D0DBE28E4}"/>
              </a:ext>
            </a:extLst>
          </p:cNvPr>
          <p:cNvSpPr>
            <a:spLocks noGrp="1"/>
          </p:cNvSpPr>
          <p:nvPr>
            <p:ph type="body" sz="quarter" idx="13"/>
          </p:nvPr>
        </p:nvSpPr>
        <p:spPr/>
        <p:txBody>
          <a:bodyPr/>
          <a:lstStyle/>
          <a:p>
            <a:endParaRPr lang="fr-FR" dirty="0"/>
          </a:p>
        </p:txBody>
      </p:sp>
      <p:pic>
        <p:nvPicPr>
          <p:cNvPr id="1026" name="Picture 2">
            <a:extLst>
              <a:ext uri="{FF2B5EF4-FFF2-40B4-BE49-F238E27FC236}">
                <a16:creationId xmlns:a16="http://schemas.microsoft.com/office/drawing/2014/main" id="{D296FA46-1A63-0F45-6AC2-973B393ED16D}"/>
              </a:ext>
            </a:extLst>
          </p:cNvPr>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2771800" y="180000"/>
            <a:ext cx="6300840"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1711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r>
              <a:rPr lang="fr-FR" sz="3000" dirty="0"/>
              <a:t>Certifier ses compétences en langue française, pourquoi et comment ?</a:t>
            </a:r>
          </a:p>
          <a:p>
            <a:pPr lvl="1"/>
            <a:r>
              <a:rPr lang="fr-FR" dirty="0"/>
              <a:t>Se repérer dans l’ensemble des certifications linguistiques</a:t>
            </a:r>
          </a:p>
        </p:txBody>
      </p:sp>
      <p:sp>
        <p:nvSpPr>
          <p:cNvPr id="7" name="Espace réservé de la date 6"/>
          <p:cNvSpPr>
            <a:spLocks noGrp="1"/>
          </p:cNvSpPr>
          <p:nvPr>
            <p:ph type="dt" sz="half" idx="10"/>
          </p:nvPr>
        </p:nvSpPr>
        <p:spPr/>
        <p:txBody>
          <a:bodyPr/>
          <a:lstStyle/>
          <a:p>
            <a:pPr algn="r"/>
            <a:r>
              <a:rPr lang="fr-FR" cap="all" dirty="0"/>
              <a:t>24/10/2023</a:t>
            </a:r>
          </a:p>
        </p:txBody>
      </p:sp>
      <p:sp>
        <p:nvSpPr>
          <p:cNvPr id="8" name="Espace réservé du pied de page 7"/>
          <p:cNvSpPr>
            <a:spLocks noGrp="1"/>
          </p:cNvSpPr>
          <p:nvPr>
            <p:ph type="ftr" sz="quarter" idx="11"/>
          </p:nvPr>
        </p:nvSpPr>
        <p:spPr/>
        <p:txBody>
          <a:bodyPr/>
          <a:lstStyle/>
          <a:p>
            <a:r>
              <a:rPr lang="fr-FR" dirty="0"/>
              <a:t>Service compétences de base et langues</a:t>
            </a:r>
          </a:p>
        </p:txBody>
      </p:sp>
      <p:sp>
        <p:nvSpPr>
          <p:cNvPr id="9" name="Espace réservé du numéro de diapositive 8"/>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20</a:t>
            </a:fld>
            <a:endParaRPr lang="fr-FR" dirty="0"/>
          </a:p>
        </p:txBody>
      </p:sp>
      <p:sp>
        <p:nvSpPr>
          <p:cNvPr id="2" name="ZoneTexte 1"/>
          <p:cNvSpPr txBox="1"/>
          <p:nvPr/>
        </p:nvSpPr>
        <p:spPr>
          <a:xfrm>
            <a:off x="1763688" y="1851670"/>
            <a:ext cx="3024336" cy="369332"/>
          </a:xfrm>
          <a:prstGeom prst="rect">
            <a:avLst/>
          </a:prstGeom>
          <a:noFill/>
        </p:spPr>
        <p:txBody>
          <a:bodyPr wrap="square" rtlCol="0">
            <a:spAutoFit/>
          </a:bodyPr>
          <a:lstStyle/>
          <a:p>
            <a:r>
              <a:rPr lang="fr-FR" dirty="0"/>
              <a:t>Merci de votre attention</a:t>
            </a:r>
          </a:p>
        </p:txBody>
      </p:sp>
      <p:sp>
        <p:nvSpPr>
          <p:cNvPr id="6" name="Rectangle 5"/>
          <p:cNvSpPr>
            <a:spLocks noChangeArrowheads="1"/>
          </p:cNvSpPr>
          <p:nvPr/>
        </p:nvSpPr>
        <p:spPr bwMode="auto">
          <a:xfrm>
            <a:off x="1763688" y="2571750"/>
            <a:ext cx="2090637"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KARINE CRUVEILLER</a:t>
            </a:r>
            <a:br>
              <a:rPr kumimoji="0" lang="fr-FR" altLang="fr-FR" sz="900" b="1"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Conseill</a:t>
            </a:r>
            <a:r>
              <a:rPr lang="fr-FR" altLang="fr-FR" sz="800" dirty="0">
                <a:solidFill>
                  <a:srgbClr val="000000"/>
                </a:solidFill>
                <a:latin typeface="Arial" panose="020B0604020202020204" pitchFamily="34" charset="0"/>
                <a:ea typeface="Calibri" panose="020F0502020204030204" pitchFamily="34" charset="0"/>
                <a:cs typeface="Arial" panose="020B0604020202020204" pitchFamily="34" charset="0"/>
              </a:rPr>
              <a:t>è</a:t>
            </a: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re en Formation Continue </a:t>
            </a:r>
            <a:b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Service Comp</a:t>
            </a:r>
            <a:r>
              <a:rPr kumimoji="0" lang="fr-FR" altLang="fr-FR" sz="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tences de base </a:t>
            </a:r>
            <a:r>
              <a:rPr kumimoji="0" lang="fr-FR" altLang="fr-FR" sz="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Langues</a:t>
            </a:r>
            <a:b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GRETA CFA Montpellier Littoral </a:t>
            </a:r>
          </a:p>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717 av Jean Mermoz </a:t>
            </a:r>
            <a:r>
              <a:rPr kumimoji="0" lang="fr-FR" altLang="fr-FR" sz="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a:t>
            </a: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CS 29007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34060 MONTPELLIER cedex 2</a:t>
            </a:r>
            <a:b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b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T</a:t>
            </a:r>
            <a:r>
              <a:rPr kumimoji="0" lang="fr-FR" altLang="fr-FR" sz="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800" b="0" i="0" u="none" strike="noStrike" cap="none" normalizeH="0" baseline="0" dirty="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l : 04 34 35 86 62 / 06 58 33 47 13</a:t>
            </a:r>
          </a:p>
          <a:p>
            <a:pPr marL="0" marR="0" lvl="0" indent="0" algn="l" defTabSz="914400" rtl="0" eaLnBrk="0" fontAlgn="base" latinLnBrk="0" hangingPunct="0">
              <a:lnSpc>
                <a:spcPct val="100000"/>
              </a:lnSpc>
              <a:spcBef>
                <a:spcPct val="0"/>
              </a:spcBef>
              <a:spcAft>
                <a:spcPct val="0"/>
              </a:spcAft>
              <a:buClrTx/>
              <a:buSzTx/>
              <a:buFontTx/>
              <a:buNone/>
              <a:tabLst/>
            </a:pPr>
            <a:r>
              <a:rPr lang="fr-FR" altLang="fr-FR" sz="800" dirty="0">
                <a:solidFill>
                  <a:srgbClr val="000000"/>
                </a:solidFill>
                <a:latin typeface="Arial" panose="020B0604020202020204" pitchFamily="34" charset="0"/>
                <a:ea typeface="Calibri" panose="020F0502020204030204" pitchFamily="34" charset="0"/>
                <a:cs typeface="Arial" panose="020B0604020202020204" pitchFamily="34" charset="0"/>
              </a:rPr>
              <a:t>karine.cruveiller@ac-montpellier.fr</a:t>
            </a:r>
            <a:br>
              <a:rPr kumimoji="0" lang="fr-FR" altLang="fr-FR" sz="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kumimoji="0" lang="fr-FR" altLang="fr-FR" sz="800" b="0" i="0" u="none" strike="noStrike" cap="none" normalizeH="0" baseline="0" dirty="0">
                <a:ln>
                  <a:noFill/>
                </a:ln>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2"/>
              </a:rPr>
              <a:t>maforpro-occitanie.fr/</a:t>
            </a: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13" name="ZoneTexte 12"/>
          <p:cNvSpPr txBox="1"/>
          <p:nvPr/>
        </p:nvSpPr>
        <p:spPr>
          <a:xfrm>
            <a:off x="5076056" y="2571750"/>
            <a:ext cx="3168352" cy="1338828"/>
          </a:xfrm>
          <a:prstGeom prst="rect">
            <a:avLst/>
          </a:prstGeom>
          <a:noFill/>
        </p:spPr>
        <p:txBody>
          <a:bodyPr wrap="square" rtlCol="0">
            <a:spAutoFit/>
          </a:bodyPr>
          <a:lstStyle/>
          <a:p>
            <a:r>
              <a:rPr lang="fr-FR" sz="900" b="1" dirty="0">
                <a:solidFill>
                  <a:srgbClr val="000000"/>
                </a:solidFill>
                <a:latin typeface="Arial" panose="020B0604020202020204" pitchFamily="34" charset="0"/>
                <a:ea typeface="Calibri" panose="020F0502020204030204" pitchFamily="34" charset="0"/>
                <a:cs typeface="Arial" panose="020B0604020202020204" pitchFamily="34" charset="0"/>
              </a:rPr>
              <a:t>MARJORIE BLANC</a:t>
            </a:r>
            <a:br>
              <a:rPr lang="fr-FR" sz="900" b="1"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Coordinatrice Pédagogique </a:t>
            </a:r>
            <a:b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Service Compétences de base – Langues</a:t>
            </a:r>
            <a:b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GRETA CFA Montpellier Littoral </a:t>
            </a:r>
          </a:p>
          <a:p>
            <a:br>
              <a:rPr lang="fr-FR" sz="800" dirty="0">
                <a:solidFill>
                  <a:srgbClr val="000000"/>
                </a:solidFill>
                <a:latin typeface="Arial" panose="020B0604020202020204" pitchFamily="34" charset="0"/>
                <a:ea typeface="Calibri" panose="020F0502020204030204" pitchFamily="34" charset="0"/>
              </a:rPr>
            </a:br>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717 av Jean Mermoz – CS 29007 </a:t>
            </a:r>
          </a:p>
          <a:p>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34060 MONTPELLIER cedex 2</a:t>
            </a:r>
            <a:b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Tél : 04 67 20 36 25 / 06 68 52 96 29 </a:t>
            </a:r>
          </a:p>
          <a:p>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t>marjorie.blanc@gretacfa-montpellier.fr</a:t>
            </a:r>
            <a:b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rPr>
            </a:br>
            <a:r>
              <a:rPr lang="fr-FR" sz="800" dirty="0">
                <a:solidFill>
                  <a:srgbClr val="000000"/>
                </a:solidFill>
                <a:latin typeface="Arial" panose="020B0604020202020204" pitchFamily="34" charset="0"/>
                <a:ea typeface="Calibri" panose="020F0502020204030204" pitchFamily="34" charset="0"/>
                <a:cs typeface="Arial" panose="020B0604020202020204" pitchFamily="34" charset="0"/>
                <a:hlinkClick r:id="rId2"/>
              </a:rPr>
              <a:t>maforpro-occitanie.fr</a:t>
            </a:r>
            <a:endParaRPr lang="fr-FR" sz="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879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396104"/>
          </a:xfrm>
        </p:spPr>
        <p:txBody>
          <a:bodyPr/>
          <a:lstStyle/>
          <a:p>
            <a:r>
              <a:rPr lang="fr-FR" dirty="0"/>
              <a:t>Sommaire</a:t>
            </a:r>
          </a:p>
        </p:txBody>
      </p:sp>
      <p:sp>
        <p:nvSpPr>
          <p:cNvPr id="11" name="Espace réservé du texte 10"/>
          <p:cNvSpPr>
            <a:spLocks noGrp="1"/>
          </p:cNvSpPr>
          <p:nvPr>
            <p:ph type="body" sz="quarter" idx="14"/>
          </p:nvPr>
        </p:nvSpPr>
        <p:spPr>
          <a:xfrm>
            <a:off x="1115616" y="1419622"/>
            <a:ext cx="6120680" cy="2736304"/>
          </a:xfrm>
        </p:spPr>
        <p:txBody>
          <a:bodyPr/>
          <a:lstStyle/>
          <a:p>
            <a:pPr marL="0" indent="0">
              <a:spcBef>
                <a:spcPts val="1200"/>
              </a:spcBef>
              <a:spcAft>
                <a:spcPts val="0"/>
              </a:spcAft>
              <a:buNone/>
            </a:pPr>
            <a:r>
              <a:rPr lang="fr-FR" sz="1600" dirty="0"/>
              <a:t>1. Pourquoi certifier ses compétences en langue française ?</a:t>
            </a:r>
          </a:p>
          <a:p>
            <a:pPr>
              <a:spcBef>
                <a:spcPts val="1200"/>
              </a:spcBef>
              <a:spcAft>
                <a:spcPts val="0"/>
              </a:spcAft>
              <a:buFont typeface="+mj-lt"/>
              <a:buAutoNum type="arabicPeriod" startAt="2"/>
            </a:pPr>
            <a:r>
              <a:rPr lang="fr-FR" sz="1600" dirty="0"/>
              <a:t> Les diplômes de FLE</a:t>
            </a:r>
          </a:p>
          <a:p>
            <a:pPr marL="0" indent="0">
              <a:spcBef>
                <a:spcPts val="1200"/>
              </a:spcBef>
              <a:spcAft>
                <a:spcPts val="0"/>
              </a:spcAft>
              <a:buNone/>
            </a:pPr>
            <a:r>
              <a:rPr lang="fr-FR" sz="1600" dirty="0"/>
              <a:t>3. Le DELF (A2 et B1)</a:t>
            </a:r>
          </a:p>
          <a:p>
            <a:pPr marL="180000" lvl="1" indent="0">
              <a:spcAft>
                <a:spcPts val="0"/>
              </a:spcAft>
              <a:buNone/>
            </a:pPr>
            <a:r>
              <a:rPr lang="fr-FR" sz="1600" dirty="0"/>
              <a:t>Le DELF en pratique</a:t>
            </a:r>
          </a:p>
          <a:p>
            <a:pPr marL="180000" lvl="1" indent="0">
              <a:spcAft>
                <a:spcPts val="0"/>
              </a:spcAft>
              <a:buNone/>
            </a:pPr>
            <a:r>
              <a:rPr lang="fr-FR" sz="1600" dirty="0"/>
              <a:t>Exemples d’épreuves</a:t>
            </a:r>
          </a:p>
          <a:p>
            <a:pPr>
              <a:spcBef>
                <a:spcPts val="1200"/>
              </a:spcBef>
              <a:spcAft>
                <a:spcPts val="0"/>
              </a:spcAft>
              <a:buFont typeface="+mj-lt"/>
              <a:buAutoNum type="arabicPeriod" startAt="4"/>
            </a:pPr>
            <a:r>
              <a:rPr lang="fr-FR" sz="1600" dirty="0"/>
              <a:t> Le DCL FLE</a:t>
            </a:r>
          </a:p>
          <a:p>
            <a:pPr marL="180000" lvl="1" indent="0">
              <a:spcAft>
                <a:spcPts val="0"/>
              </a:spcAft>
              <a:buNone/>
            </a:pPr>
            <a:r>
              <a:rPr lang="fr-FR" sz="1600" dirty="0"/>
              <a:t>Le DCL FLE en pratique</a:t>
            </a:r>
          </a:p>
          <a:p>
            <a:pPr marL="180000" lvl="1" indent="0">
              <a:spcAft>
                <a:spcPts val="0"/>
              </a:spcAft>
              <a:buNone/>
            </a:pPr>
            <a:r>
              <a:rPr lang="fr-FR" sz="1600" dirty="0"/>
              <a:t>Exemples d’épreuves</a:t>
            </a:r>
          </a:p>
          <a:p>
            <a:pPr>
              <a:buFont typeface="+mj-lt"/>
              <a:buAutoNum type="arabicPeriod" startAt="2"/>
            </a:pPr>
            <a:endParaRPr lang="fr-FR" dirty="0"/>
          </a:p>
        </p:txBody>
      </p:sp>
      <p:sp>
        <p:nvSpPr>
          <p:cNvPr id="20" name="Espace réservé de la date 19"/>
          <p:cNvSpPr>
            <a:spLocks noGrp="1"/>
          </p:cNvSpPr>
          <p:nvPr>
            <p:ph type="dt" sz="half" idx="10"/>
          </p:nvPr>
        </p:nvSpPr>
        <p:spPr/>
        <p:txBody>
          <a:bodyPr/>
          <a:lstStyle/>
          <a:p>
            <a:pPr algn="r"/>
            <a:r>
              <a:rPr lang="fr-FR" cap="all" dirty="0"/>
              <a:t>24/10/2023</a:t>
            </a:r>
          </a:p>
          <a:p>
            <a:pPr algn="r"/>
            <a:endParaRPr lang="fr-FR" cap="all" dirty="0"/>
          </a:p>
        </p:txBody>
      </p:sp>
      <p:sp>
        <p:nvSpPr>
          <p:cNvPr id="21" name="Espace réservé du pied de page 20"/>
          <p:cNvSpPr>
            <a:spLocks noGrp="1"/>
          </p:cNvSpPr>
          <p:nvPr>
            <p:ph type="ftr" sz="quarter" idx="11"/>
          </p:nvPr>
        </p:nvSpPr>
        <p:spPr/>
        <p:txBody>
          <a:bodyPr/>
          <a:lstStyle/>
          <a:p>
            <a:r>
              <a:rPr lang="fr-FR" dirty="0"/>
              <a:t>Service compétences de base et langues</a:t>
            </a:r>
          </a:p>
        </p:txBody>
      </p:sp>
      <p:sp>
        <p:nvSpPr>
          <p:cNvPr id="22" name="Espace réservé du numéro de diapositive 21"/>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275785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a:t>Pourquoi certifier ses compétences en langue française ?</a:t>
            </a:r>
            <a:endParaRPr lang="fr-FR" dirty="0"/>
          </a:p>
        </p:txBody>
      </p:sp>
      <p:sp>
        <p:nvSpPr>
          <p:cNvPr id="3" name="Espace réservé de la date 2"/>
          <p:cNvSpPr>
            <a:spLocks noGrp="1"/>
          </p:cNvSpPr>
          <p:nvPr>
            <p:ph type="dt" sz="half" idx="10"/>
          </p:nvPr>
        </p:nvSpPr>
        <p:spPr/>
        <p:txBody>
          <a:bodyPr/>
          <a:lstStyle/>
          <a:p>
            <a:pPr algn="r"/>
            <a:r>
              <a:rPr lang="fr-FR" cap="all" dirty="0"/>
              <a:t>24/10/2023</a:t>
            </a:r>
          </a:p>
          <a:p>
            <a:pPr algn="r"/>
            <a:endParaRPr lang="fr-FR" cap="all" dirty="0"/>
          </a:p>
        </p:txBody>
      </p:sp>
      <p:sp>
        <p:nvSpPr>
          <p:cNvPr id="4" name="Espace réservé du pied de page 3"/>
          <p:cNvSpPr>
            <a:spLocks noGrp="1"/>
          </p:cNvSpPr>
          <p:nvPr>
            <p:ph type="ftr" sz="quarter" idx="11"/>
          </p:nvPr>
        </p:nvSpPr>
        <p:spPr/>
        <p:txBody>
          <a:bodyPr/>
          <a:lstStyle/>
          <a:p>
            <a:r>
              <a:rPr lang="fr-FR" dirty="0"/>
              <a:t>Service compétences de base et langues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4</a:t>
            </a:fld>
            <a:endParaRPr lang="fr-FR" dirty="0"/>
          </a:p>
        </p:txBody>
      </p:sp>
      <p:sp>
        <p:nvSpPr>
          <p:cNvPr id="6" name="Espace réservé du texte 5"/>
          <p:cNvSpPr>
            <a:spLocks noGrp="1"/>
          </p:cNvSpPr>
          <p:nvPr>
            <p:ph type="body" sz="quarter" idx="13"/>
          </p:nvPr>
        </p:nvSpPr>
        <p:spPr>
          <a:xfrm>
            <a:off x="359998" y="1891968"/>
            <a:ext cx="8388466" cy="2530800"/>
          </a:xfrm>
        </p:spPr>
        <p:txBody>
          <a:bodyPr/>
          <a:lstStyle/>
          <a:p>
            <a:pPr fontAlgn="base"/>
            <a:r>
              <a:rPr lang="fr-FR" sz="1800" b="0" dirty="0"/>
              <a:t> Insertion ou évolution professionnelle</a:t>
            </a:r>
          </a:p>
          <a:p>
            <a:pPr fontAlgn="base"/>
            <a:r>
              <a:rPr lang="fr-FR" sz="1800" b="0" dirty="0"/>
              <a:t> Formation qualifiante nécessitant des acquis</a:t>
            </a:r>
          </a:p>
          <a:p>
            <a:pPr fontAlgn="base"/>
            <a:r>
              <a:rPr lang="fr-FR" sz="1800" b="0" dirty="0"/>
              <a:t> Enseignement supérieur </a:t>
            </a:r>
          </a:p>
          <a:p>
            <a:pPr fontAlgn="base"/>
            <a:r>
              <a:rPr lang="fr-FR" sz="1800" b="0" dirty="0"/>
              <a:t> Démarches administratives relatives au droit au séjour en France </a:t>
            </a:r>
          </a:p>
          <a:p>
            <a:pPr lvl="2" fontAlgn="base">
              <a:buFont typeface="Wingdings" panose="05000000000000000000" pitchFamily="2" charset="2"/>
              <a:buChar char="Ø"/>
            </a:pPr>
            <a:r>
              <a:rPr lang="fr-FR" sz="1600" dirty="0"/>
              <a:t> Le </a:t>
            </a:r>
            <a:r>
              <a:rPr lang="fr-FR" sz="1600" b="1" dirty="0"/>
              <a:t>niveau A2 </a:t>
            </a:r>
            <a:r>
              <a:rPr lang="fr-FR" sz="1600" dirty="0"/>
              <a:t>est nécessaire pour obtenir la </a:t>
            </a:r>
            <a:r>
              <a:rPr lang="fr-FR" sz="1600" b="1" dirty="0"/>
              <a:t>carte de résident</a:t>
            </a:r>
          </a:p>
          <a:p>
            <a:pPr lvl="2" fontAlgn="base">
              <a:buFont typeface="Wingdings" panose="05000000000000000000" pitchFamily="2" charset="2"/>
              <a:buChar char="Ø"/>
            </a:pPr>
            <a:r>
              <a:rPr lang="fr-FR" sz="1600" dirty="0"/>
              <a:t> Le </a:t>
            </a:r>
            <a:r>
              <a:rPr lang="fr-FR" sz="1600" b="1" dirty="0"/>
              <a:t>niveau B1 </a:t>
            </a:r>
            <a:r>
              <a:rPr lang="fr-FR" sz="1600" dirty="0"/>
              <a:t>est nécessaire pour acquérir la </a:t>
            </a:r>
            <a:r>
              <a:rPr lang="fr-FR" sz="1600" b="1" dirty="0"/>
              <a:t>nationalité française</a:t>
            </a:r>
          </a:p>
          <a:p>
            <a:endParaRPr lang="fr-FR" dirty="0"/>
          </a:p>
        </p:txBody>
      </p:sp>
    </p:spTree>
    <p:extLst>
      <p:ext uri="{BB962C8B-B14F-4D97-AF65-F5344CB8AC3E}">
        <p14:creationId xmlns:p14="http://schemas.microsoft.com/office/powerpoint/2010/main" val="3878619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53799" y="1419702"/>
            <a:ext cx="2808312" cy="720000"/>
          </a:xfrm>
        </p:spPr>
        <p:txBody>
          <a:bodyPr/>
          <a:lstStyle/>
          <a:p>
            <a:pPr algn="ctr"/>
            <a:r>
              <a:rPr lang="fr-FR" sz="2400" dirty="0"/>
              <a:t>Test ou diplôme ?</a:t>
            </a:r>
          </a:p>
        </p:txBody>
      </p:sp>
      <p:sp>
        <p:nvSpPr>
          <p:cNvPr id="3" name="Espace réservé de la date 2"/>
          <p:cNvSpPr>
            <a:spLocks noGrp="1"/>
          </p:cNvSpPr>
          <p:nvPr>
            <p:ph type="dt" sz="half" idx="10"/>
          </p:nvPr>
        </p:nvSpPr>
        <p:spPr/>
        <p:txBody>
          <a:bodyPr/>
          <a:lstStyle/>
          <a:p>
            <a:pPr algn="r"/>
            <a:r>
              <a:rPr lang="fr-FR" cap="all" dirty="0"/>
              <a:t>24/10/2023</a:t>
            </a:r>
          </a:p>
          <a:p>
            <a:pPr algn="r"/>
            <a:endParaRPr lang="fr-FR" cap="all" dirty="0"/>
          </a:p>
        </p:txBody>
      </p:sp>
      <p:sp>
        <p:nvSpPr>
          <p:cNvPr id="4" name="Espace réservé du pied de page 3"/>
          <p:cNvSpPr>
            <a:spLocks noGrp="1"/>
          </p:cNvSpPr>
          <p:nvPr>
            <p:ph type="ftr" sz="quarter" idx="11"/>
          </p:nvPr>
        </p:nvSpPr>
        <p:spPr/>
        <p:txBody>
          <a:bodyPr/>
          <a:lstStyle/>
          <a:p>
            <a:r>
              <a:rPr lang="fr-FR" dirty="0"/>
              <a:t>Service compétences de base et langues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dirty="0"/>
          </a:p>
        </p:txBody>
      </p:sp>
      <p:sp>
        <p:nvSpPr>
          <p:cNvPr id="6" name="Espace réservé du texte 5"/>
          <p:cNvSpPr>
            <a:spLocks noGrp="1"/>
          </p:cNvSpPr>
          <p:nvPr>
            <p:ph type="body" sz="quarter" idx="13"/>
          </p:nvPr>
        </p:nvSpPr>
        <p:spPr>
          <a:xfrm>
            <a:off x="611560" y="2139702"/>
            <a:ext cx="4716058" cy="1224136"/>
          </a:xfrm>
        </p:spPr>
        <p:txBody>
          <a:bodyPr/>
          <a:lstStyle/>
          <a:p>
            <a:pPr marL="457200" indent="-457200">
              <a:buFont typeface="Wingdings" panose="05000000000000000000" pitchFamily="2" charset="2"/>
              <a:buChar char="Ø"/>
            </a:pPr>
            <a:r>
              <a:rPr lang="fr-FR" sz="2800" b="0" dirty="0"/>
              <a:t> </a:t>
            </a:r>
            <a:r>
              <a:rPr lang="fr-FR" sz="2400" b="0" dirty="0"/>
              <a:t>Test = durée de validité</a:t>
            </a:r>
          </a:p>
          <a:p>
            <a:pPr marL="457200" indent="-457200">
              <a:buFont typeface="Wingdings" panose="05000000000000000000" pitchFamily="2" charset="2"/>
              <a:buChar char="Ø"/>
            </a:pPr>
            <a:r>
              <a:rPr lang="fr-FR" sz="2400" b="0" dirty="0"/>
              <a:t> Diplôme = valable à vie</a:t>
            </a:r>
          </a:p>
          <a:p>
            <a:endParaRPr lang="fr-FR"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1203598"/>
            <a:ext cx="2086071" cy="2188057"/>
          </a:xfrm>
          <a:prstGeom prst="rect">
            <a:avLst/>
          </a:prstGeom>
        </p:spPr>
      </p:pic>
    </p:spTree>
    <p:extLst>
      <p:ext uri="{BB962C8B-B14F-4D97-AF65-F5344CB8AC3E}">
        <p14:creationId xmlns:p14="http://schemas.microsoft.com/office/powerpoint/2010/main" val="3264323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sz="2800" dirty="0"/>
              <a:t>Les diplômes de Français Langue Etrangère</a:t>
            </a:r>
            <a:endParaRPr lang="fr-FR" dirty="0"/>
          </a:p>
        </p:txBody>
      </p:sp>
      <p:sp>
        <p:nvSpPr>
          <p:cNvPr id="9" name="Espace réservé du texte 8"/>
          <p:cNvSpPr>
            <a:spLocks noGrp="1"/>
          </p:cNvSpPr>
          <p:nvPr>
            <p:ph type="body" sz="quarter" idx="14"/>
          </p:nvPr>
        </p:nvSpPr>
        <p:spPr>
          <a:xfrm>
            <a:off x="377766" y="1779662"/>
            <a:ext cx="8388466" cy="2247918"/>
          </a:xfrm>
        </p:spPr>
        <p:txBody>
          <a:bodyPr/>
          <a:lstStyle/>
          <a:p>
            <a:pPr marL="285750" indent="-285750">
              <a:spcAft>
                <a:spcPts val="1200"/>
              </a:spcAft>
              <a:buFont typeface="Wingdings" panose="05000000000000000000" pitchFamily="2" charset="2"/>
              <a:buChar char="§"/>
            </a:pPr>
            <a:r>
              <a:rPr lang="fr-FR" sz="1800" b="1" dirty="0"/>
              <a:t>DILF – Diplôme Initial de Langue Française </a:t>
            </a:r>
            <a:r>
              <a:rPr lang="fr-FR" sz="1800" dirty="0">
                <a:sym typeface="Wingdings" panose="05000000000000000000" pitchFamily="2" charset="2"/>
              </a:rPr>
              <a:t>&gt; Niveau A1.1</a:t>
            </a:r>
            <a:endParaRPr lang="fr-FR" sz="800" dirty="0"/>
          </a:p>
          <a:p>
            <a:pPr marL="285750" indent="-285750">
              <a:spcAft>
                <a:spcPts val="0"/>
              </a:spcAft>
              <a:buFont typeface="Wingdings" panose="05000000000000000000" pitchFamily="2" charset="2"/>
              <a:buChar char="§"/>
            </a:pPr>
            <a:r>
              <a:rPr lang="fr-FR" sz="1800" b="1" dirty="0"/>
              <a:t>DELF – Diplôme d’Etudes en Langue Française </a:t>
            </a:r>
            <a:r>
              <a:rPr lang="fr-FR" sz="1800" dirty="0">
                <a:sym typeface="Wingdings" panose="05000000000000000000" pitchFamily="2" charset="2"/>
              </a:rPr>
              <a:t>&gt; Niveaux A1 à B2</a:t>
            </a:r>
          </a:p>
          <a:p>
            <a:pPr lvl="3">
              <a:spcBef>
                <a:spcPts val="0"/>
              </a:spcBef>
              <a:spcAft>
                <a:spcPts val="0"/>
              </a:spcAft>
              <a:buFont typeface="Wingdings" panose="05000000000000000000" pitchFamily="2" charset="2"/>
              <a:buChar char="Ø"/>
            </a:pPr>
            <a:r>
              <a:rPr lang="fr-FR" sz="1800" dirty="0">
                <a:sym typeface="Wingdings" panose="05000000000000000000" pitchFamily="2" charset="2"/>
              </a:rPr>
              <a:t> DELF tout public</a:t>
            </a:r>
          </a:p>
          <a:p>
            <a:pPr lvl="3">
              <a:spcBef>
                <a:spcPts val="0"/>
              </a:spcBef>
              <a:spcAft>
                <a:spcPts val="0"/>
              </a:spcAft>
              <a:buFont typeface="Wingdings" panose="05000000000000000000" pitchFamily="2" charset="2"/>
              <a:buChar char="Ø"/>
            </a:pPr>
            <a:r>
              <a:rPr lang="fr-FR" sz="1800" dirty="0">
                <a:sym typeface="Wingdings" panose="05000000000000000000" pitchFamily="2" charset="2"/>
              </a:rPr>
              <a:t> DELF Prim, DELF junior/scolaire</a:t>
            </a:r>
          </a:p>
          <a:p>
            <a:pPr lvl="3">
              <a:spcBef>
                <a:spcPts val="0"/>
              </a:spcBef>
              <a:spcAft>
                <a:spcPts val="0"/>
              </a:spcAft>
              <a:buFont typeface="Wingdings" panose="05000000000000000000" pitchFamily="2" charset="2"/>
              <a:buChar char="Ø"/>
            </a:pPr>
            <a:endParaRPr lang="fr-FR" sz="800" dirty="0"/>
          </a:p>
          <a:p>
            <a:pPr marL="285750" indent="-285750">
              <a:spcAft>
                <a:spcPts val="1200"/>
              </a:spcAft>
              <a:buFont typeface="Wingdings" panose="05000000000000000000" pitchFamily="2" charset="2"/>
              <a:buChar char="§"/>
            </a:pPr>
            <a:r>
              <a:rPr lang="fr-FR" sz="1800" b="1" dirty="0"/>
              <a:t>DALF – Diplôme Approfondi en Langue Française </a:t>
            </a:r>
            <a:r>
              <a:rPr lang="fr-FR" sz="1800" dirty="0">
                <a:sym typeface="Wingdings" panose="05000000000000000000" pitchFamily="2" charset="2"/>
              </a:rPr>
              <a:t>&gt; Niveaux C1 et C2</a:t>
            </a:r>
          </a:p>
          <a:p>
            <a:pPr marL="285750" indent="-285750">
              <a:spcAft>
                <a:spcPts val="0"/>
              </a:spcAft>
              <a:buFont typeface="Wingdings" panose="05000000000000000000" pitchFamily="2" charset="2"/>
              <a:buChar char="§"/>
            </a:pPr>
            <a:r>
              <a:rPr lang="fr-FR" sz="1800" b="1" dirty="0"/>
              <a:t>DCL – Diplôme de Compétence en langue </a:t>
            </a:r>
            <a:r>
              <a:rPr lang="fr-FR" sz="1800" dirty="0">
                <a:sym typeface="Wingdings" panose="05000000000000000000" pitchFamily="2" charset="2"/>
              </a:rPr>
              <a:t>&gt; Niveaux A2 à C1</a:t>
            </a:r>
            <a:endParaRPr lang="fr-FR" sz="1800" dirty="0"/>
          </a:p>
        </p:txBody>
      </p:sp>
      <p:sp>
        <p:nvSpPr>
          <p:cNvPr id="2" name="Espace réservé de la date 1"/>
          <p:cNvSpPr>
            <a:spLocks noGrp="1"/>
          </p:cNvSpPr>
          <p:nvPr>
            <p:ph type="dt" sz="half" idx="10"/>
          </p:nvPr>
        </p:nvSpPr>
        <p:spPr/>
        <p:txBody>
          <a:bodyPr/>
          <a:lstStyle/>
          <a:p>
            <a:pPr algn="r"/>
            <a:r>
              <a:rPr lang="fr-FR" cap="all" dirty="0"/>
              <a:t>24/10/2023</a:t>
            </a:r>
          </a:p>
          <a:p>
            <a:pPr algn="r"/>
            <a:endParaRPr lang="fr-FR" cap="all" dirty="0"/>
          </a:p>
        </p:txBody>
      </p:sp>
      <p:sp>
        <p:nvSpPr>
          <p:cNvPr id="3" name="Espace réservé du pied de page 2"/>
          <p:cNvSpPr>
            <a:spLocks noGrp="1"/>
          </p:cNvSpPr>
          <p:nvPr>
            <p:ph type="ftr" sz="quarter" idx="11"/>
          </p:nvPr>
        </p:nvSpPr>
        <p:spPr/>
        <p:txBody>
          <a:bodyPr/>
          <a:lstStyle/>
          <a:p>
            <a:r>
              <a:rPr lang="fr-FR" dirty="0"/>
              <a:t>Service compétences de base et langues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308264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lstStyle/>
          <a:p>
            <a:r>
              <a:rPr lang="fr-FR" dirty="0"/>
              <a:t>Le DELF (A2 et B1)</a:t>
            </a:r>
          </a:p>
        </p:txBody>
      </p:sp>
      <p:sp>
        <p:nvSpPr>
          <p:cNvPr id="12" name="Espace réservé du contenu 11"/>
          <p:cNvSpPr>
            <a:spLocks noGrp="1"/>
          </p:cNvSpPr>
          <p:nvPr>
            <p:ph sz="quarter" idx="14"/>
          </p:nvPr>
        </p:nvSpPr>
        <p:spPr>
          <a:xfrm>
            <a:off x="359998" y="1620000"/>
            <a:ext cx="8424000" cy="2790000"/>
          </a:xfrm>
        </p:spPr>
        <p:txBody>
          <a:bodyPr/>
          <a:lstStyle/>
          <a:p>
            <a:pPr>
              <a:spcAft>
                <a:spcPts val="1200"/>
              </a:spcAft>
            </a:pPr>
            <a:r>
              <a:rPr lang="fr-FR" sz="1600" dirty="0"/>
              <a:t>Le DELF est un diplôme de l’</a:t>
            </a:r>
            <a:r>
              <a:rPr lang="fr-FR" sz="1600" b="1" dirty="0"/>
              <a:t>Education Nationale </a:t>
            </a:r>
            <a:r>
              <a:rPr lang="fr-FR" sz="1600" dirty="0"/>
              <a:t>dont FEI (France Education International) assure la gestion administrative et pédagogique. </a:t>
            </a:r>
          </a:p>
          <a:p>
            <a:pPr>
              <a:spcAft>
                <a:spcPts val="1200"/>
              </a:spcAft>
            </a:pPr>
            <a:r>
              <a:rPr lang="fr-FR" sz="1600" dirty="0"/>
              <a:t>Il est harmonisé sur l’échelle des niveaux de performance du </a:t>
            </a:r>
            <a:r>
              <a:rPr lang="fr-FR" sz="1600" b="1" i="1" dirty="0"/>
              <a:t>Cadre européen commun de référence pour les langues</a:t>
            </a:r>
            <a:r>
              <a:rPr lang="fr-FR" sz="1600" b="1" dirty="0"/>
              <a:t> </a:t>
            </a:r>
            <a:r>
              <a:rPr lang="fr-FR" sz="1600" dirty="0"/>
              <a:t>(CECRL).</a:t>
            </a:r>
          </a:p>
          <a:p>
            <a:pPr algn="just">
              <a:spcAft>
                <a:spcPts val="1200"/>
              </a:spcAft>
            </a:pPr>
            <a:r>
              <a:rPr lang="fr-FR" sz="1600" dirty="0"/>
              <a:t>Il sanctionne la maîtrise des 4 compétences langagières : </a:t>
            </a:r>
            <a:r>
              <a:rPr lang="fr-FR" sz="1600" b="1" dirty="0"/>
              <a:t>compréhension orale</a:t>
            </a:r>
            <a:r>
              <a:rPr lang="fr-FR" sz="1600" dirty="0"/>
              <a:t>, </a:t>
            </a:r>
            <a:r>
              <a:rPr lang="fr-FR" sz="1600" b="1" dirty="0"/>
              <a:t>compréhension écrite</a:t>
            </a:r>
            <a:r>
              <a:rPr lang="fr-FR" sz="1600" dirty="0"/>
              <a:t>, </a:t>
            </a:r>
            <a:r>
              <a:rPr lang="fr-FR" sz="1600" b="1" dirty="0"/>
              <a:t>production orale</a:t>
            </a:r>
            <a:r>
              <a:rPr lang="fr-FR" sz="1600" dirty="0"/>
              <a:t>, </a:t>
            </a:r>
            <a:r>
              <a:rPr lang="fr-FR" sz="1600" b="1" dirty="0"/>
              <a:t>production écrite</a:t>
            </a:r>
            <a:r>
              <a:rPr lang="fr-FR" sz="1600" dirty="0"/>
              <a:t>.</a:t>
            </a:r>
          </a:p>
          <a:p>
            <a:pPr>
              <a:spcAft>
                <a:spcPts val="1200"/>
              </a:spcAft>
            </a:pPr>
            <a:r>
              <a:rPr lang="fr-FR" sz="1600" dirty="0"/>
              <a:t>Seuls des </a:t>
            </a:r>
            <a:r>
              <a:rPr lang="fr-FR" sz="1600" b="1" dirty="0"/>
              <a:t>examinateurs-correcteurs et formateurs dûment habilités </a:t>
            </a:r>
            <a:r>
              <a:rPr lang="fr-FR" sz="1600" dirty="0"/>
              <a:t>selon des </a:t>
            </a:r>
            <a:r>
              <a:rPr lang="fr-FR" sz="1600" b="1" dirty="0"/>
              <a:t>contenus et procédures standardisés</a:t>
            </a:r>
            <a:r>
              <a:rPr lang="fr-FR" sz="1600" dirty="0"/>
              <a:t> définis par FEI sont autorisés à évaluer les candidats. </a:t>
            </a:r>
          </a:p>
          <a:p>
            <a:r>
              <a:rPr lang="fr-FR" sz="1600" dirty="0"/>
              <a:t>Toutes les informations sont disponibles sur le site </a:t>
            </a:r>
            <a:r>
              <a:rPr lang="fr-FR" sz="1600" dirty="0">
                <a:hlinkClick r:id="rId2"/>
              </a:rPr>
              <a:t>France Education International</a:t>
            </a:r>
            <a:r>
              <a:rPr lang="fr-FR" sz="1600" dirty="0"/>
              <a:t>.</a:t>
            </a:r>
          </a:p>
        </p:txBody>
      </p:sp>
      <p:sp>
        <p:nvSpPr>
          <p:cNvPr id="2" name="Espace réservé de la date 1"/>
          <p:cNvSpPr>
            <a:spLocks noGrp="1"/>
          </p:cNvSpPr>
          <p:nvPr>
            <p:ph type="dt" sz="half" idx="10"/>
          </p:nvPr>
        </p:nvSpPr>
        <p:spPr/>
        <p:txBody>
          <a:bodyPr/>
          <a:lstStyle/>
          <a:p>
            <a:pPr algn="r"/>
            <a:r>
              <a:rPr lang="fr-FR" cap="all" dirty="0"/>
              <a:t>24/10/2023</a:t>
            </a:r>
          </a:p>
          <a:p>
            <a:pPr algn="r"/>
            <a:endParaRPr lang="fr-FR" cap="all" dirty="0"/>
          </a:p>
        </p:txBody>
      </p:sp>
      <p:sp>
        <p:nvSpPr>
          <p:cNvPr id="3" name="Espace réservé du pied de page 2"/>
          <p:cNvSpPr>
            <a:spLocks noGrp="1"/>
          </p:cNvSpPr>
          <p:nvPr>
            <p:ph type="ftr" sz="quarter" idx="11"/>
          </p:nvPr>
        </p:nvSpPr>
        <p:spPr/>
        <p:txBody>
          <a:bodyPr/>
          <a:lstStyle/>
          <a:p>
            <a:r>
              <a:rPr lang="fr-FR" dirty="0"/>
              <a:t>Service compétences de base et langues</a:t>
            </a:r>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7</a:t>
            </a:fld>
            <a:endParaRPr lang="fr-FR" dirty="0"/>
          </a:p>
        </p:txBody>
      </p:sp>
      <p:pic>
        <p:nvPicPr>
          <p:cNvPr id="13" name="Image 12">
            <a:extLst>
              <a:ext uri="{FF2B5EF4-FFF2-40B4-BE49-F238E27FC236}">
                <a16:creationId xmlns:a16="http://schemas.microsoft.com/office/drawing/2014/main" id="{98EB3A92-CE9A-583C-BF88-3D0F9D0F4CDA}"/>
              </a:ext>
            </a:extLst>
          </p:cNvPr>
          <p:cNvPicPr>
            <a:picLocks noChangeAspect="1"/>
          </p:cNvPicPr>
          <p:nvPr/>
        </p:nvPicPr>
        <p:blipFill>
          <a:blip r:embed="rId3"/>
          <a:stretch>
            <a:fillRect/>
          </a:stretch>
        </p:blipFill>
        <p:spPr>
          <a:xfrm>
            <a:off x="7406286" y="179601"/>
            <a:ext cx="1422177" cy="432000"/>
          </a:xfrm>
          <a:prstGeom prst="rect">
            <a:avLst/>
          </a:prstGeom>
        </p:spPr>
      </p:pic>
    </p:spTree>
    <p:extLst>
      <p:ext uri="{BB962C8B-B14F-4D97-AF65-F5344CB8AC3E}">
        <p14:creationId xmlns:p14="http://schemas.microsoft.com/office/powerpoint/2010/main" val="2522503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a:xfrm>
            <a:off x="359999" y="529851"/>
            <a:ext cx="8424000" cy="720000"/>
          </a:xfrm>
        </p:spPr>
        <p:txBody>
          <a:bodyPr/>
          <a:lstStyle/>
          <a:p>
            <a:pPr algn="ctr"/>
            <a:r>
              <a:rPr lang="fr-FR" dirty="0"/>
              <a:t>Le DELF en pratique</a:t>
            </a:r>
          </a:p>
        </p:txBody>
      </p:sp>
      <p:sp>
        <p:nvSpPr>
          <p:cNvPr id="11" name="Espace réservé du contenu 10"/>
          <p:cNvSpPr>
            <a:spLocks noGrp="1"/>
          </p:cNvSpPr>
          <p:nvPr>
            <p:ph idx="14"/>
          </p:nvPr>
        </p:nvSpPr>
        <p:spPr>
          <a:xfrm>
            <a:off x="395536" y="1048490"/>
            <a:ext cx="8424000" cy="447718"/>
          </a:xfrm>
        </p:spPr>
        <p:txBody>
          <a:bodyPr/>
          <a:lstStyle/>
          <a:p>
            <a:pPr algn="just"/>
            <a:r>
              <a:rPr lang="fr-FR" sz="1600" dirty="0"/>
              <a:t>A Montpellier, il est possible de passer le DELF au Greta situé au Lycée Mermoz ou à l’IEFE (Université Paul Valéry).</a:t>
            </a:r>
          </a:p>
          <a:p>
            <a:pPr algn="ctr"/>
            <a:r>
              <a:rPr lang="fr-FR" sz="1600" dirty="0">
                <a:solidFill>
                  <a:srgbClr val="FFC000"/>
                </a:solidFill>
                <a:hlinkClick r:id="rId2"/>
              </a:rPr>
              <a:t>www.gretacfa-montpellier.fr</a:t>
            </a:r>
            <a:r>
              <a:rPr lang="fr-FR" sz="1600" dirty="0"/>
              <a:t> = site du Greta</a:t>
            </a:r>
            <a:r>
              <a:rPr lang="fr-FR" sz="1600" dirty="0">
                <a:solidFill>
                  <a:schemeClr val="bg1">
                    <a:lumMod val="50000"/>
                  </a:schemeClr>
                </a:solidFill>
              </a:rPr>
              <a:t> &gt; onglet DELF-DALF</a:t>
            </a:r>
          </a:p>
        </p:txBody>
      </p:sp>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8</a:t>
            </a:fld>
            <a:endParaRPr lang="fr-FR" dirty="0"/>
          </a:p>
        </p:txBody>
      </p:sp>
      <p:pic>
        <p:nvPicPr>
          <p:cNvPr id="3" name="Image 2">
            <a:extLst>
              <a:ext uri="{FF2B5EF4-FFF2-40B4-BE49-F238E27FC236}">
                <a16:creationId xmlns:a16="http://schemas.microsoft.com/office/drawing/2014/main" id="{DFD44B46-FF54-B171-4541-4ACF9401DCE9}"/>
              </a:ext>
            </a:extLst>
          </p:cNvPr>
          <p:cNvPicPr>
            <a:picLocks noChangeAspect="1"/>
          </p:cNvPicPr>
          <p:nvPr/>
        </p:nvPicPr>
        <p:blipFill>
          <a:blip r:embed="rId3"/>
          <a:stretch>
            <a:fillRect/>
          </a:stretch>
        </p:blipFill>
        <p:spPr>
          <a:xfrm>
            <a:off x="2104634" y="1943902"/>
            <a:ext cx="5005804" cy="2520000"/>
          </a:xfrm>
          <a:prstGeom prst="rect">
            <a:avLst/>
          </a:prstGeom>
        </p:spPr>
      </p:pic>
      <p:cxnSp>
        <p:nvCxnSpPr>
          <p:cNvPr id="15" name="Connecteur droit avec flèche 14"/>
          <p:cNvCxnSpPr>
            <a:cxnSpLocks/>
          </p:cNvCxnSpPr>
          <p:nvPr/>
        </p:nvCxnSpPr>
        <p:spPr>
          <a:xfrm flipH="1">
            <a:off x="4716016" y="1885718"/>
            <a:ext cx="1896504" cy="97406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pic>
        <p:nvPicPr>
          <p:cNvPr id="14" name="Image 13">
            <a:extLst>
              <a:ext uri="{FF2B5EF4-FFF2-40B4-BE49-F238E27FC236}">
                <a16:creationId xmlns:a16="http://schemas.microsoft.com/office/drawing/2014/main" id="{8F00295E-E937-57A0-2723-C71AB3F8FEAD}"/>
              </a:ext>
            </a:extLst>
          </p:cNvPr>
          <p:cNvPicPr>
            <a:picLocks noChangeAspect="1"/>
          </p:cNvPicPr>
          <p:nvPr/>
        </p:nvPicPr>
        <p:blipFill>
          <a:blip r:embed="rId4"/>
          <a:stretch>
            <a:fillRect/>
          </a:stretch>
        </p:blipFill>
        <p:spPr>
          <a:xfrm>
            <a:off x="7406286" y="179601"/>
            <a:ext cx="1422177" cy="432000"/>
          </a:xfrm>
          <a:prstGeom prst="rect">
            <a:avLst/>
          </a:prstGeom>
        </p:spPr>
      </p:pic>
    </p:spTree>
    <p:extLst>
      <p:ext uri="{BB962C8B-B14F-4D97-AF65-F5344CB8AC3E}">
        <p14:creationId xmlns:p14="http://schemas.microsoft.com/office/powerpoint/2010/main" val="3237999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e la date 7"/>
          <p:cNvSpPr>
            <a:spLocks noGrp="1"/>
          </p:cNvSpPr>
          <p:nvPr>
            <p:ph type="dt" sz="half" idx="10"/>
          </p:nvPr>
        </p:nvSpPr>
        <p:spPr/>
        <p:txBody>
          <a:bodyPr/>
          <a:lstStyle/>
          <a:p>
            <a:pPr algn="r"/>
            <a:r>
              <a:rPr lang="fr-FR" cap="all" dirty="0"/>
              <a:t>24/10/2023</a:t>
            </a:r>
          </a:p>
          <a:p>
            <a:pPr algn="r"/>
            <a:endParaRPr lang="fr-FR" cap="all" dirty="0"/>
          </a:p>
        </p:txBody>
      </p:sp>
      <p:sp>
        <p:nvSpPr>
          <p:cNvPr id="9" name="Espace réservé du pied de page 8"/>
          <p:cNvSpPr>
            <a:spLocks noGrp="1"/>
          </p:cNvSpPr>
          <p:nvPr>
            <p:ph type="ftr" sz="quarter" idx="11"/>
          </p:nvPr>
        </p:nvSpPr>
        <p:spPr/>
        <p:txBody>
          <a:bodyPr/>
          <a:lstStyle/>
          <a:p>
            <a:r>
              <a:rPr lang="fr-FR" dirty="0"/>
              <a:t>Service compétences de base et langues</a:t>
            </a:r>
          </a:p>
        </p:txBody>
      </p:sp>
      <p:sp>
        <p:nvSpPr>
          <p:cNvPr id="12" name="Espace réservé du numéro de diapositive 11"/>
          <p:cNvSpPr>
            <a:spLocks noGrp="1"/>
          </p:cNvSpPr>
          <p:nvPr>
            <p:ph type="sldNum" sz="quarter" idx="12"/>
          </p:nvPr>
        </p:nvSpPr>
        <p:spPr/>
        <p:txBody>
          <a:bodyPr/>
          <a:lstStyle/>
          <a:p>
            <a:fld id="{733122C9-A0B9-462F-8757-0847AD287B63}" type="slidenum">
              <a:rPr lang="fr-FR" smtClean="0"/>
              <a:pPr/>
              <a:t>9</a:t>
            </a:fld>
            <a:endParaRPr lang="fr-FR" dirty="0"/>
          </a:p>
        </p:txBody>
      </p:sp>
      <p:pic>
        <p:nvPicPr>
          <p:cNvPr id="16" name="Image 15"/>
          <p:cNvPicPr>
            <a:picLocks noChangeAspect="1"/>
          </p:cNvPicPr>
          <p:nvPr/>
        </p:nvPicPr>
        <p:blipFill rotWithShape="1">
          <a:blip r:embed="rId2">
            <a:extLst>
              <a:ext uri="{28A0092B-C50C-407E-A947-70E740481C1C}">
                <a14:useLocalDpi xmlns:a14="http://schemas.microsoft.com/office/drawing/2010/main" val="0"/>
              </a:ext>
            </a:extLst>
          </a:blip>
          <a:srcRect t="3332" b="54366"/>
          <a:stretch/>
        </p:blipFill>
        <p:spPr>
          <a:xfrm>
            <a:off x="1403648" y="553565"/>
            <a:ext cx="5346256" cy="3456384"/>
          </a:xfrm>
          <a:prstGeom prst="rect">
            <a:avLst/>
          </a:prstGeom>
          <a:ln>
            <a:solidFill>
              <a:schemeClr val="tx1"/>
            </a:solidFill>
          </a:ln>
        </p:spPr>
      </p:pic>
      <p:sp>
        <p:nvSpPr>
          <p:cNvPr id="6" name="ZoneTexte 5"/>
          <p:cNvSpPr txBox="1"/>
          <p:nvPr/>
        </p:nvSpPr>
        <p:spPr>
          <a:xfrm>
            <a:off x="1403648" y="4088947"/>
            <a:ext cx="4834890" cy="307777"/>
          </a:xfrm>
          <a:prstGeom prst="rect">
            <a:avLst/>
          </a:prstGeom>
          <a:noFill/>
        </p:spPr>
        <p:txBody>
          <a:bodyPr wrap="square" rtlCol="0">
            <a:spAutoFit/>
          </a:bodyPr>
          <a:lstStyle/>
          <a:p>
            <a:pPr algn="ctr"/>
            <a:r>
              <a:rPr lang="fr-FR" sz="1400" u="sng" dirty="0"/>
              <a:t>Frais d’inscription </a:t>
            </a:r>
            <a:r>
              <a:rPr lang="fr-FR" sz="1400" dirty="0"/>
              <a:t>:  A2 = 120 € - B1 = 160 € </a:t>
            </a:r>
          </a:p>
        </p:txBody>
      </p:sp>
      <p:pic>
        <p:nvPicPr>
          <p:cNvPr id="13" name="Image 12">
            <a:extLst>
              <a:ext uri="{FF2B5EF4-FFF2-40B4-BE49-F238E27FC236}">
                <a16:creationId xmlns:a16="http://schemas.microsoft.com/office/drawing/2014/main" id="{1350B927-A64A-ED08-3E83-CFEC85B1AA06}"/>
              </a:ext>
            </a:extLst>
          </p:cNvPr>
          <p:cNvPicPr>
            <a:picLocks noChangeAspect="1"/>
          </p:cNvPicPr>
          <p:nvPr/>
        </p:nvPicPr>
        <p:blipFill>
          <a:blip r:embed="rId3"/>
          <a:stretch>
            <a:fillRect/>
          </a:stretch>
        </p:blipFill>
        <p:spPr>
          <a:xfrm>
            <a:off x="7406286" y="179601"/>
            <a:ext cx="1422177" cy="432000"/>
          </a:xfrm>
          <a:prstGeom prst="rect">
            <a:avLst/>
          </a:prstGeom>
        </p:spPr>
      </p:pic>
    </p:spTree>
    <p:extLst>
      <p:ext uri="{BB962C8B-B14F-4D97-AF65-F5344CB8AC3E}">
        <p14:creationId xmlns:p14="http://schemas.microsoft.com/office/powerpoint/2010/main" val="2843648932"/>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operateurs_marianne" id="{1EB93FB9-5B2A-4444-9D92-666D34DD4FF3}" vid="{9879FAF7-A2DC-4F74-A711-29419AA131B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haredContentType xmlns="Microsoft.SharePoint.Taxonomy.ContentTypeSync" SourceId="bb792a44-87db-4b18-b036-d87997369595" ContentTypeId="0x010100F8E8878859537F448C6C2413DF0DF190"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DC_DOC" ma:contentTypeID="0x010100F8E8878859537F448C6C2413DF0DF19000314F7C646FB6474A91CFCA755098CB01" ma:contentTypeVersion="7" ma:contentTypeDescription="" ma:contentTypeScope="" ma:versionID="05c36e57848060c9f6f7f82669130197">
  <xsd:schema xmlns:xsd="http://www.w3.org/2001/XMLSchema" xmlns:xs="http://www.w3.org/2001/XMLSchema" xmlns:p="http://schemas.microsoft.com/office/2006/metadata/properties" xmlns:ns2="ac3ce521-2b74-48be-bc41-f6f0fdde95ef" targetNamespace="http://schemas.microsoft.com/office/2006/metadata/properties" ma:root="true" ma:fieldsID="4a1c9fb7993e0588adfb27b002b3d996" ns2:_="">
    <xsd:import namespace="ac3ce521-2b74-48be-bc41-f6f0fdde95ef"/>
    <xsd:element name="properties">
      <xsd:complexType>
        <xsd:sequence>
          <xsd:element name="documentManagement">
            <xsd:complexType>
              <xsd:all>
                <xsd:element ref="ns2:f606fe5a9aab43b4be93e84f8d8c51ff" minOccurs="0"/>
                <xsd:element ref="ns2:TaxCatchAll" minOccurs="0"/>
                <xsd:element ref="ns2:TaxCatchAllLabel" minOccurs="0"/>
                <xsd:element ref="ns2:ed5c74a318b14746890a5a7bd55bd183" minOccurs="0"/>
                <xsd:element ref="ns2:i4d452ebca23431a9189829fd70a22c2" minOccurs="0"/>
                <xsd:element ref="ns2:hc4b5080736447cb87db654fa10391d1" minOccurs="0"/>
                <xsd:element ref="ns2:b7021ff7251c4602b33d895464d3864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3ce521-2b74-48be-bc41-f6f0fdde95ef" elementFormDefault="qualified">
    <xsd:import namespace="http://schemas.microsoft.com/office/2006/documentManagement/types"/>
    <xsd:import namespace="http://schemas.microsoft.com/office/infopath/2007/PartnerControls"/>
    <xsd:element name="f606fe5a9aab43b4be93e84f8d8c51ff" ma:index="8" nillable="true" ma:taxonomy="true" ma:internalName="f606fe5a9aab43b4be93e84f8d8c51ff" ma:taxonomyFieldName="Nature" ma:displayName="Nature" ma:default="19;#Communication externe|9dcfadc3-638d-46ef-b77c-aecf3c3c561e" ma:fieldId="{f606fe5a-9aab-43b4-be93-e84f8d8c51ff}" ma:sspId="bb792a44-87db-4b18-b036-d87997369595" ma:termSetId="818bd12a-28a4-4083-b975-c3185ceda766"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a9a191f1-3c7b-4e10-8751-33547fdaf854}" ma:internalName="TaxCatchAll" ma:showField="CatchAllData" ma:web="f2817ec7-3ae9-4a7d-8d0f-1105ef6084a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9a191f1-3c7b-4e10-8751-33547fdaf854}" ma:internalName="TaxCatchAllLabel" ma:readOnly="true" ma:showField="CatchAllDataLabel" ma:web="f2817ec7-3ae9-4a7d-8d0f-1105ef6084a8">
      <xsd:complexType>
        <xsd:complexContent>
          <xsd:extension base="dms:MultiChoiceLookup">
            <xsd:sequence>
              <xsd:element name="Value" type="dms:Lookup" maxOccurs="unbounded" minOccurs="0" nillable="true"/>
            </xsd:sequence>
          </xsd:extension>
        </xsd:complexContent>
      </xsd:complexType>
    </xsd:element>
    <xsd:element name="ed5c74a318b14746890a5a7bd55bd183" ma:index="12" nillable="true" ma:taxonomy="true" ma:internalName="ed5c74a318b14746890a5a7bd55bd183" ma:taxonomyFieldName="Processus" ma:displayName="Processus" ma:default="13;#Processus Support|7055bfdd-5984-4c05-bc72-d2cfdfa10d35" ma:fieldId="{ed5c74a3-18b1-4746-890a-5a7bd55bd183}" ma:sspId="bb792a44-87db-4b18-b036-d87997369595" ma:termSetId="4a8aa821-f4f1-4a38-a422-d6f50605f89e" ma:anchorId="00000000-0000-0000-0000-000000000000" ma:open="false" ma:isKeyword="false">
      <xsd:complexType>
        <xsd:sequence>
          <xsd:element ref="pc:Terms" minOccurs="0" maxOccurs="1"/>
        </xsd:sequence>
      </xsd:complexType>
    </xsd:element>
    <xsd:element name="i4d452ebca23431a9189829fd70a22c2" ma:index="14" nillable="true" ma:taxonomy="true" ma:internalName="i4d452ebca23431a9189829fd70a22c2" ma:taxonomyFieldName="Origine" ma:displayName="Origine" ma:default="15;#Maquettes|5981d037-b2ec-4a10-bb4e-18309c4599d8" ma:fieldId="{24d452eb-ca23-431a-9189-829fd70a22c2}" ma:sspId="bb792a44-87db-4b18-b036-d87997369595" ma:termSetId="ae85b763-d127-46de-8488-e732631b21dc" ma:anchorId="00000000-0000-0000-0000-000000000000" ma:open="false" ma:isKeyword="false">
      <xsd:complexType>
        <xsd:sequence>
          <xsd:element ref="pc:Terms" minOccurs="0" maxOccurs="1"/>
        </xsd:sequence>
      </xsd:complexType>
    </xsd:element>
    <xsd:element name="hc4b5080736447cb87db654fa10391d1" ma:index="16" nillable="true" ma:taxonomy="true" ma:internalName="hc4b5080736447cb87db654fa10391d1" ma:taxonomyFieldName="Eduform" ma:displayName="Eduform" ma:readOnly="false" ma:default="" ma:fieldId="{1c4b5080-7364-47cb-87db-654fa10391d1}" ma:taxonomyMulti="true" ma:sspId="bb792a44-87db-4b18-b036-d87997369595" ma:termSetId="1f87eb39-43a0-493e-9c44-cb0b115e2ece" ma:anchorId="00000000-0000-0000-0000-000000000000" ma:open="false" ma:isKeyword="false">
      <xsd:complexType>
        <xsd:sequence>
          <xsd:element ref="pc:Terms" minOccurs="0" maxOccurs="1"/>
        </xsd:sequence>
      </xsd:complexType>
    </xsd:element>
    <xsd:element name="b7021ff7251c4602b33d895464d38648" ma:index="18" nillable="true" ma:taxonomy="true" ma:internalName="b7021ff7251c4602b33d895464d38648" ma:taxonomyFieldName="Thematique" ma:displayName="Thématique" ma:readOnly="false" ma:default="18;#Communication|ce443a52-c897-4165-9a42-20a14ad5d247" ma:fieldId="{b7021ff7-251c-4602-b33d-895464d38648}" ma:sspId="bb792a44-87db-4b18-b036-d87997369595" ma:termSetId="6695b396-36fd-42a2-9716-0bbea213c86c"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Type de contenu"/>
        <xsd:element ref="dc:title" minOccurs="0" maxOccurs="1" ma:index="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ed5c74a318b14746890a5a7bd55bd183 xmlns="ac3ce521-2b74-48be-bc41-f6f0fdde95ef">
      <Terms xmlns="http://schemas.microsoft.com/office/infopath/2007/PartnerControls">
        <TermInfo xmlns="http://schemas.microsoft.com/office/infopath/2007/PartnerControls">
          <TermName xmlns="http://schemas.microsoft.com/office/infopath/2007/PartnerControls">Processus Support</TermName>
          <TermId xmlns="http://schemas.microsoft.com/office/infopath/2007/PartnerControls">7055bfdd-5984-4c05-bc72-d2cfdfa10d35</TermId>
        </TermInfo>
      </Terms>
    </ed5c74a318b14746890a5a7bd55bd183>
    <i4d452ebca23431a9189829fd70a22c2 xmlns="ac3ce521-2b74-48be-bc41-f6f0fdde95ef">
      <Terms xmlns="http://schemas.microsoft.com/office/infopath/2007/PartnerControls">
        <TermInfo xmlns="http://schemas.microsoft.com/office/infopath/2007/PartnerControls">
          <TermName xmlns="http://schemas.microsoft.com/office/infopath/2007/PartnerControls">Maquettes</TermName>
          <TermId xmlns="http://schemas.microsoft.com/office/infopath/2007/PartnerControls">5981d037-b2ec-4a10-bb4e-18309c4599d8</TermId>
        </TermInfo>
      </Terms>
    </i4d452ebca23431a9189829fd70a22c2>
    <f606fe5a9aab43b4be93e84f8d8c51ff xmlns="ac3ce521-2b74-48be-bc41-f6f0fdde95ef">
      <Terms xmlns="http://schemas.microsoft.com/office/infopath/2007/PartnerControls">
        <TermInfo xmlns="http://schemas.microsoft.com/office/infopath/2007/PartnerControls">
          <TermName xmlns="http://schemas.microsoft.com/office/infopath/2007/PartnerControls">Communication externe</TermName>
          <TermId xmlns="http://schemas.microsoft.com/office/infopath/2007/PartnerControls">9dcfadc3-638d-46ef-b77c-aecf3c3c561e</TermId>
        </TermInfo>
      </Terms>
    </f606fe5a9aab43b4be93e84f8d8c51ff>
    <TaxCatchAll xmlns="ac3ce521-2b74-48be-bc41-f6f0fdde95ef">
      <Value>13</Value>
      <Value>19</Value>
      <Value>18</Value>
      <Value>15</Value>
    </TaxCatchAll>
    <b7021ff7251c4602b33d895464d38648 xmlns="ac3ce521-2b74-48be-bc41-f6f0fdde95ef">
      <Terms xmlns="http://schemas.microsoft.com/office/infopath/2007/PartnerControls">
        <TermInfo xmlns="http://schemas.microsoft.com/office/infopath/2007/PartnerControls">
          <TermName xmlns="http://schemas.microsoft.com/office/infopath/2007/PartnerControls">Communication</TermName>
          <TermId xmlns="http://schemas.microsoft.com/office/infopath/2007/PartnerControls">ce443a52-c897-4165-9a42-20a14ad5d247</TermId>
        </TermInfo>
      </Terms>
    </b7021ff7251c4602b33d895464d38648>
    <hc4b5080736447cb87db654fa10391d1 xmlns="ac3ce521-2b74-48be-bc41-f6f0fdde95ef">
      <Terms xmlns="http://schemas.microsoft.com/office/infopath/2007/PartnerControls"/>
    </hc4b5080736447cb87db654fa10391d1>
  </documentManagement>
</p:properties>
</file>

<file path=customXml/itemProps1.xml><?xml version="1.0" encoding="utf-8"?>
<ds:datastoreItem xmlns:ds="http://schemas.openxmlformats.org/officeDocument/2006/customXml" ds:itemID="{55A8D2D8-AC08-4583-B4C7-B961D383D4F3}">
  <ds:schemaRefs>
    <ds:schemaRef ds:uri="Microsoft.SharePoint.Taxonomy.ContentTypeSync"/>
  </ds:schemaRefs>
</ds:datastoreItem>
</file>

<file path=customXml/itemProps2.xml><?xml version="1.0" encoding="utf-8"?>
<ds:datastoreItem xmlns:ds="http://schemas.openxmlformats.org/officeDocument/2006/customXml" ds:itemID="{BCE4A6C2-1677-48EB-AFEE-AF290AC5951F}">
  <ds:schemaRefs>
    <ds:schemaRef ds:uri="http://schemas.microsoft.com/sharepoint/v3/contenttype/forms"/>
  </ds:schemaRefs>
</ds:datastoreItem>
</file>

<file path=customXml/itemProps3.xml><?xml version="1.0" encoding="utf-8"?>
<ds:datastoreItem xmlns:ds="http://schemas.openxmlformats.org/officeDocument/2006/customXml" ds:itemID="{7B71FE0A-355D-455F-9607-6382358C2A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3ce521-2b74-48be-bc41-f6f0fdde95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90F88C1B-2AEA-496F-BFFA-72FB00FC774F}">
  <ds:schemaRefs>
    <ds:schemaRef ds:uri="http://purl.org/dc/dcmitype/"/>
    <ds:schemaRef ds:uri="http://schemas.microsoft.com/office/infopath/2007/PartnerControls"/>
    <ds:schemaRef ds:uri="ac3ce521-2b74-48be-bc41-f6f0fdde95ef"/>
    <ds:schemaRef ds:uri="http://schemas.microsoft.com/office/2006/documentManagement/types"/>
    <ds:schemaRef ds:uri="http://www.w3.org/XML/1998/namespace"/>
    <ds:schemaRef ds:uri="http://schemas.microsoft.com/office/2006/metadata/propertie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OPÉRATEURS</Template>
  <TotalTime>0</TotalTime>
  <Words>1770</Words>
  <Application>Microsoft Office PowerPoint</Application>
  <PresentationFormat>Affichage à l'écran (16:9)</PresentationFormat>
  <Paragraphs>190</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20</vt:i4>
      </vt:variant>
    </vt:vector>
  </HeadingPairs>
  <TitlesOfParts>
    <vt:vector size="28" baseType="lpstr">
      <vt:lpstr>Arial</vt:lpstr>
      <vt:lpstr>Bahnschrift SemiBold</vt:lpstr>
      <vt:lpstr>Calibri</vt:lpstr>
      <vt:lpstr>Courier New</vt:lpstr>
      <vt:lpstr>Euphemia</vt:lpstr>
      <vt:lpstr>Segoe UI Emoji</vt:lpstr>
      <vt:lpstr>Wingdings</vt:lpstr>
      <vt:lpstr>OPÉRATEURS</vt:lpstr>
      <vt:lpstr>Présentation PowerPoint</vt:lpstr>
      <vt:lpstr>Présentation PowerPoint</vt:lpstr>
      <vt:lpstr>Sommaire</vt:lpstr>
      <vt:lpstr>Pourquoi certifier ses compétences en langue française ?</vt:lpstr>
      <vt:lpstr>Test ou diplôme ?</vt:lpstr>
      <vt:lpstr>Les diplômes de Français Langue Etrangère</vt:lpstr>
      <vt:lpstr>Le DELF (A2 et B1)</vt:lpstr>
      <vt:lpstr>Le DELF en pratique</vt:lpstr>
      <vt:lpstr>Présentation PowerPoint</vt:lpstr>
      <vt:lpstr>Présentation PowerPoint</vt:lpstr>
      <vt:lpstr>Présentation PowerPoint</vt:lpstr>
      <vt:lpstr>Exemples d’épreuves</vt:lpstr>
      <vt:lpstr>Le DCL FLE</vt:lpstr>
      <vt:lpstr>Le DCL FLE en pratique</vt:lpstr>
      <vt:lpstr>Descriptif des niveaux du DCL</vt:lpstr>
      <vt:lpstr>Présentation PowerPoint</vt:lpstr>
      <vt:lpstr>Exemples d’épreuves</vt:lpstr>
      <vt:lpstr>Les diplômes de français professionnel de la CCI</vt:lpstr>
      <vt:lpstr>Les diplômes  de français de la CCI         Plus d’infos sur : Diplôme de français professionnel (DFP).</vt:lpstr>
      <vt:lpstr>Présentation PowerPoint</vt:lpstr>
    </vt:vector>
  </TitlesOfParts>
  <Manager>Client</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Microsoft Office User</dc:creator>
  <cp:lastModifiedBy>AD'OC CONSEIL</cp:lastModifiedBy>
  <cp:revision>38</cp:revision>
  <dcterms:created xsi:type="dcterms:W3CDTF">2021-03-01T13:36:01Z</dcterms:created>
  <dcterms:modified xsi:type="dcterms:W3CDTF">2025-03-25T14:18:16Z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0x010100F8E8878859537F448C6C2413DF0DF19000314F7C646FB6474A91CFCA755098CB01</vt:lpwstr>
  </property>
</Properties>
</file>